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3" r:id="rId3"/>
    <p:sldId id="322" r:id="rId4"/>
    <p:sldId id="32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12BB-CF6A-4469-9789-C5FA25DA60F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2D20-495D-4E23-BF25-66BA1378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1</a:t>
            </a:r>
            <a:r>
              <a:rPr lang="en-US" sz="4400" i="1" dirty="0"/>
              <a:t>. UVODNA RAZMATRANJA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Civilizaciju</a:t>
            </a:r>
            <a:r>
              <a:rPr lang="en-US" sz="2300" dirty="0"/>
              <a:t> </a:t>
            </a:r>
            <a:r>
              <a:rPr lang="en-US" sz="2300" dirty="0" err="1"/>
              <a:t>čine</a:t>
            </a:r>
            <a:r>
              <a:rPr lang="en-US" sz="2300" dirty="0"/>
              <a:t> </a:t>
            </a:r>
            <a:r>
              <a:rPr lang="en-US" sz="2300" dirty="0" err="1"/>
              <a:t>različite</a:t>
            </a:r>
            <a:r>
              <a:rPr lang="en-US" sz="2300" dirty="0"/>
              <a:t> </a:t>
            </a:r>
            <a:r>
              <a:rPr lang="en-US" sz="2300" dirty="0" err="1"/>
              <a:t>organizacije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posledica</a:t>
            </a:r>
            <a:r>
              <a:rPr lang="en-US" sz="2300" dirty="0"/>
              <a:t> </a:t>
            </a:r>
            <a:r>
              <a:rPr lang="en-US" sz="2300" dirty="0" err="1"/>
              <a:t>menadžmenta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Jedna</a:t>
            </a:r>
            <a:r>
              <a:rPr lang="en-US" sz="2300" dirty="0"/>
              <a:t> od </a:t>
            </a:r>
            <a:r>
              <a:rPr lang="en-US" sz="2300" dirty="0" err="1"/>
              <a:t>najbitnijih</a:t>
            </a:r>
            <a:r>
              <a:rPr lang="en-US" sz="2300" dirty="0"/>
              <a:t> </a:t>
            </a:r>
            <a:r>
              <a:rPr lang="en-US" sz="2300" dirty="0" err="1"/>
              <a:t>organizacija</a:t>
            </a:r>
            <a:r>
              <a:rPr lang="en-US" sz="2300" dirty="0"/>
              <a:t> </a:t>
            </a:r>
            <a:r>
              <a:rPr lang="en-US" sz="2300" dirty="0" err="1"/>
              <a:t>moderne</a:t>
            </a:r>
            <a:r>
              <a:rPr lang="en-US" sz="2300" dirty="0"/>
              <a:t> </a:t>
            </a:r>
            <a:r>
              <a:rPr lang="en-US" sz="2300" dirty="0" err="1"/>
              <a:t>civilizacije</a:t>
            </a:r>
            <a:r>
              <a:rPr lang="en-US" sz="2300" dirty="0"/>
              <a:t> je </a:t>
            </a:r>
            <a:r>
              <a:rPr lang="en-US" sz="2300" dirty="0" err="1"/>
              <a:t>preduzeće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preduzetnička</a:t>
            </a:r>
            <a:r>
              <a:rPr lang="en-US" sz="2300" dirty="0"/>
              <a:t> </a:t>
            </a:r>
            <a:r>
              <a:rPr lang="en-US" sz="2300" dirty="0" err="1"/>
              <a:t>organizacija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Preduzeće</a:t>
            </a:r>
            <a:r>
              <a:rPr lang="en-US" sz="2300" dirty="0"/>
              <a:t> je </a:t>
            </a:r>
            <a:r>
              <a:rPr lang="en-US" sz="2300" dirty="0" err="1"/>
              <a:t>organizacija</a:t>
            </a:r>
            <a:r>
              <a:rPr lang="en-US" sz="2300" dirty="0"/>
              <a:t> </a:t>
            </a:r>
            <a:r>
              <a:rPr lang="en-US" sz="2300" dirty="0" err="1"/>
              <a:t>ljudi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sredstava</a:t>
            </a:r>
            <a:r>
              <a:rPr lang="en-US" sz="2300" dirty="0"/>
              <a:t> </a:t>
            </a:r>
            <a:r>
              <a:rPr lang="en-US" sz="2300" dirty="0" err="1"/>
              <a:t>integrisanih</a:t>
            </a:r>
            <a:r>
              <a:rPr lang="en-US" sz="2300" dirty="0"/>
              <a:t> </a:t>
            </a:r>
            <a:r>
              <a:rPr lang="en-US" sz="2300" dirty="0" err="1"/>
              <a:t>posredstvom</a:t>
            </a:r>
            <a:r>
              <a:rPr lang="en-US" sz="2300" dirty="0"/>
              <a:t> </a:t>
            </a:r>
            <a:r>
              <a:rPr lang="en-US" sz="2300" dirty="0" err="1"/>
              <a:t>zajedničkih</a:t>
            </a:r>
            <a:r>
              <a:rPr lang="en-US" sz="2300" dirty="0"/>
              <a:t> </a:t>
            </a:r>
            <a:r>
              <a:rPr lang="en-US" sz="2300" dirty="0" err="1"/>
              <a:t>ciljeva</a:t>
            </a:r>
            <a:r>
              <a:rPr lang="en-US" sz="2300" dirty="0"/>
              <a:t>, </a:t>
            </a:r>
            <a:r>
              <a:rPr lang="en-US" sz="2300" dirty="0" err="1"/>
              <a:t>kojim</a:t>
            </a:r>
            <a:r>
              <a:rPr lang="en-US" sz="2300" dirty="0"/>
              <a:t> se </a:t>
            </a:r>
            <a:r>
              <a:rPr lang="en-US" sz="2300" dirty="0" err="1"/>
              <a:t>mora</a:t>
            </a:r>
            <a:r>
              <a:rPr lang="en-US" sz="2300" dirty="0"/>
              <a:t> </a:t>
            </a:r>
            <a:r>
              <a:rPr lang="en-US" sz="2300" dirty="0" err="1"/>
              <a:t>upravljati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 </a:t>
            </a:r>
            <a:r>
              <a:rPr lang="en-US" sz="2300" dirty="0" err="1"/>
              <a:t>Menadžment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 je </a:t>
            </a:r>
            <a:r>
              <a:rPr lang="en-US" sz="2300" dirty="0" err="1"/>
              <a:t>disciplina</a:t>
            </a:r>
            <a:r>
              <a:rPr lang="en-US" sz="2300" dirty="0"/>
              <a:t> </a:t>
            </a:r>
            <a:r>
              <a:rPr lang="en-US" sz="2300" dirty="0" err="1"/>
              <a:t>upravljanja</a:t>
            </a:r>
            <a:r>
              <a:rPr lang="en-US" sz="2300" dirty="0"/>
              <a:t> </a:t>
            </a:r>
            <a:r>
              <a:rPr lang="en-US" sz="2300" dirty="0" err="1"/>
              <a:t>preduzećem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Preduzetnici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osnivači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Glavne</a:t>
            </a:r>
            <a:r>
              <a:rPr lang="en-US" sz="2300" dirty="0"/>
              <a:t> </a:t>
            </a:r>
            <a:r>
              <a:rPr lang="en-US" sz="2300" dirty="0" err="1"/>
              <a:t>osobine</a:t>
            </a:r>
            <a:r>
              <a:rPr lang="en-US" sz="2300" dirty="0"/>
              <a:t> </a:t>
            </a:r>
            <a:r>
              <a:rPr lang="en-US" sz="2300" dirty="0" err="1"/>
              <a:t>preduzetnika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: </a:t>
            </a:r>
            <a:r>
              <a:rPr lang="en-US" sz="2300" dirty="0" err="1"/>
              <a:t>inovativnost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sklonost</a:t>
            </a:r>
            <a:r>
              <a:rPr lang="en-US" sz="2300" dirty="0"/>
              <a:t> </a:t>
            </a:r>
            <a:r>
              <a:rPr lang="en-US" sz="2300" dirty="0" err="1"/>
              <a:t>ka</a:t>
            </a:r>
            <a:r>
              <a:rPr lang="en-US" sz="2300" dirty="0"/>
              <a:t> </a:t>
            </a:r>
            <a:r>
              <a:rPr lang="en-US" sz="2300" dirty="0" err="1"/>
              <a:t>riziku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Vođeni</a:t>
            </a:r>
            <a:r>
              <a:rPr lang="en-US" sz="2300" dirty="0"/>
              <a:t> </a:t>
            </a:r>
            <a:r>
              <a:rPr lang="en-US" sz="2300" dirty="0" err="1"/>
              <a:t>određenom</a:t>
            </a:r>
            <a:r>
              <a:rPr lang="en-US" sz="2300" dirty="0"/>
              <a:t> </a:t>
            </a:r>
            <a:r>
              <a:rPr lang="en-US" sz="2300" dirty="0" err="1"/>
              <a:t>vizijom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definisanu</a:t>
            </a:r>
            <a:r>
              <a:rPr lang="en-US" sz="2300" dirty="0"/>
              <a:t> </a:t>
            </a:r>
            <a:r>
              <a:rPr lang="en-US" sz="2300" dirty="0" err="1"/>
              <a:t>misiju</a:t>
            </a:r>
            <a:r>
              <a:rPr lang="en-US" sz="2300" dirty="0"/>
              <a:t>, </a:t>
            </a:r>
            <a:r>
              <a:rPr lang="en-US" sz="2300" dirty="0" err="1"/>
              <a:t>preduzetnici</a:t>
            </a:r>
            <a:r>
              <a:rPr lang="en-US" sz="2300" dirty="0"/>
              <a:t> </a:t>
            </a:r>
            <a:r>
              <a:rPr lang="en-US" sz="2300" dirty="0" err="1"/>
              <a:t>pomeraju</a:t>
            </a:r>
            <a:r>
              <a:rPr lang="en-US" sz="2300" dirty="0"/>
              <a:t> </a:t>
            </a:r>
            <a:r>
              <a:rPr lang="en-US" sz="2300" dirty="0" err="1"/>
              <a:t>granice</a:t>
            </a:r>
            <a:r>
              <a:rPr lang="en-US" sz="2300" dirty="0"/>
              <a:t> </a:t>
            </a:r>
            <a:r>
              <a:rPr lang="en-US" sz="2300" dirty="0" err="1"/>
              <a:t>progresa</a:t>
            </a:r>
            <a:r>
              <a:rPr lang="en-US" sz="2300" dirty="0"/>
              <a:t> ne </a:t>
            </a:r>
            <a:r>
              <a:rPr lang="en-US" sz="2300" dirty="0" err="1"/>
              <a:t>samo</a:t>
            </a:r>
            <a:r>
              <a:rPr lang="en-US" sz="2300" dirty="0"/>
              <a:t> </a:t>
            </a:r>
            <a:r>
              <a:rPr lang="en-US" sz="2300" dirty="0" err="1"/>
              <a:t>svog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, </a:t>
            </a:r>
            <a:r>
              <a:rPr lang="en-US" sz="2300" dirty="0" err="1"/>
              <a:t>već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društva</a:t>
            </a:r>
            <a:r>
              <a:rPr lang="en-US" sz="2300" dirty="0"/>
              <a:t> u </a:t>
            </a:r>
            <a:r>
              <a:rPr lang="en-US" sz="2300" dirty="0" err="1" smtClean="0"/>
              <a:t>celini</a:t>
            </a:r>
            <a:r>
              <a:rPr lang="en-US" sz="2300" dirty="0" smtClean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 smtClean="0"/>
              <a:t>Društva</a:t>
            </a:r>
            <a:r>
              <a:rPr lang="en-US" sz="2300" dirty="0" smtClean="0"/>
              <a:t> </a:t>
            </a:r>
            <a:r>
              <a:rPr lang="en-US" sz="2300" dirty="0"/>
              <a:t>–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svojim</a:t>
            </a:r>
            <a:r>
              <a:rPr lang="en-US" sz="2300" dirty="0"/>
              <a:t> </a:t>
            </a:r>
            <a:r>
              <a:rPr lang="en-US" sz="2300" dirty="0" err="1"/>
              <a:t>karakteristikama</a:t>
            </a:r>
            <a:r>
              <a:rPr lang="en-US" sz="2300" dirty="0"/>
              <a:t> (</a:t>
            </a:r>
            <a:r>
              <a:rPr lang="en-US" sz="2300" dirty="0" err="1"/>
              <a:t>velike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male, </a:t>
            </a:r>
            <a:r>
              <a:rPr lang="en-US" sz="2300" dirty="0" err="1"/>
              <a:t>kultura</a:t>
            </a:r>
            <a:r>
              <a:rPr lang="en-US" sz="2300" dirty="0"/>
              <a:t>, </a:t>
            </a:r>
            <a:r>
              <a:rPr lang="en-US" sz="2300" dirty="0" err="1"/>
              <a:t>dostignuti</a:t>
            </a:r>
            <a:r>
              <a:rPr lang="en-US" sz="2300" dirty="0"/>
              <a:t> </a:t>
            </a:r>
            <a:r>
              <a:rPr lang="en-US" sz="2300" dirty="0" err="1"/>
              <a:t>nivo</a:t>
            </a:r>
            <a:r>
              <a:rPr lang="en-US" sz="2300" dirty="0"/>
              <a:t> </a:t>
            </a:r>
            <a:r>
              <a:rPr lang="en-US" sz="2300" dirty="0" err="1"/>
              <a:t>ekonomskog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, </a:t>
            </a:r>
            <a:r>
              <a:rPr lang="en-US" sz="2300" dirty="0" err="1"/>
              <a:t>stanovništvo</a:t>
            </a:r>
            <a:r>
              <a:rPr lang="en-US" sz="2300" dirty="0"/>
              <a:t>) </a:t>
            </a:r>
            <a:r>
              <a:rPr lang="en-US" sz="2300" dirty="0" err="1"/>
              <a:t>imaju</a:t>
            </a:r>
            <a:r>
              <a:rPr lang="en-US" sz="2300" dirty="0"/>
              <a:t> pored </a:t>
            </a:r>
            <a:r>
              <a:rPr lang="en-US" sz="2300" dirty="0" err="1"/>
              <a:t>svih</a:t>
            </a:r>
            <a:r>
              <a:rPr lang="en-US" sz="2300" dirty="0"/>
              <a:t> </a:t>
            </a:r>
            <a:r>
              <a:rPr lang="en-US" sz="2300" dirty="0" err="1"/>
              <a:t>razlika</a:t>
            </a:r>
            <a:r>
              <a:rPr lang="en-US" sz="2300" dirty="0"/>
              <a:t> </a:t>
            </a:r>
            <a:r>
              <a:rPr lang="en-US" sz="2300" dirty="0" err="1"/>
              <a:t>sličnu</a:t>
            </a:r>
            <a:r>
              <a:rPr lang="en-US" sz="2300" dirty="0"/>
              <a:t> </a:t>
            </a:r>
            <a:r>
              <a:rPr lang="en-US" sz="2300" dirty="0" err="1"/>
              <a:t>karakteristiku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organizacije</a:t>
            </a:r>
            <a:r>
              <a:rPr lang="en-US" sz="2300" dirty="0"/>
              <a:t> </a:t>
            </a:r>
            <a:r>
              <a:rPr lang="en-US" sz="2300" dirty="0" err="1"/>
              <a:t>unutar</a:t>
            </a:r>
            <a:r>
              <a:rPr lang="en-US" sz="2300" dirty="0"/>
              <a:t> </a:t>
            </a:r>
            <a:r>
              <a:rPr lang="en-US" sz="2300" dirty="0" err="1"/>
              <a:t>države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539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Razvoj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se </a:t>
            </a:r>
            <a:r>
              <a:rPr lang="en-US" sz="2300" dirty="0" err="1"/>
              <a:t>sagledava</a:t>
            </a:r>
            <a:r>
              <a:rPr lang="en-US" sz="2300" dirty="0"/>
              <a:t> </a:t>
            </a:r>
            <a:r>
              <a:rPr lang="en-US" sz="2300" dirty="0" err="1"/>
              <a:t>kroz</a:t>
            </a:r>
            <a:r>
              <a:rPr lang="en-US" sz="2300" dirty="0"/>
              <a:t> </a:t>
            </a:r>
            <a:r>
              <a:rPr lang="en-US" sz="2300" dirty="0" err="1"/>
              <a:t>kompleksan</a:t>
            </a:r>
            <a:r>
              <a:rPr lang="en-US" sz="2300" dirty="0"/>
              <a:t> </a:t>
            </a:r>
            <a:r>
              <a:rPr lang="en-US" sz="2300" dirty="0" err="1"/>
              <a:t>odnos</a:t>
            </a:r>
            <a:r>
              <a:rPr lang="en-US" sz="2300" dirty="0"/>
              <a:t> </a:t>
            </a:r>
            <a:r>
              <a:rPr lang="en-US" sz="2300" dirty="0" err="1"/>
              <a:t>rasta</a:t>
            </a:r>
            <a:r>
              <a:rPr lang="en-US" sz="2300" dirty="0"/>
              <a:t> </a:t>
            </a:r>
            <a:r>
              <a:rPr lang="en-US" sz="2300" dirty="0" err="1"/>
              <a:t>agregata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metoda</a:t>
            </a:r>
            <a:r>
              <a:rPr lang="en-US" sz="2300" dirty="0"/>
              <a:t> </a:t>
            </a:r>
            <a:r>
              <a:rPr lang="en-US" sz="2300" dirty="0" err="1"/>
              <a:t>kojima</a:t>
            </a:r>
            <a:r>
              <a:rPr lang="en-US" sz="2300" dirty="0"/>
              <a:t> se </a:t>
            </a:r>
            <a:r>
              <a:rPr lang="en-US" sz="2300" dirty="0" err="1"/>
              <a:t>dinamički</a:t>
            </a:r>
            <a:r>
              <a:rPr lang="en-US" sz="2300" dirty="0"/>
              <a:t> </a:t>
            </a:r>
            <a:r>
              <a:rPr lang="en-US" sz="2300" dirty="0" err="1"/>
              <a:t>odnosi</a:t>
            </a:r>
            <a:r>
              <a:rPr lang="en-US" sz="2300" dirty="0"/>
              <a:t> </a:t>
            </a:r>
            <a:r>
              <a:rPr lang="en-US" sz="2300" dirty="0" err="1"/>
              <a:t>unutar</a:t>
            </a:r>
            <a:r>
              <a:rPr lang="en-US" sz="2300" dirty="0"/>
              <a:t> </a:t>
            </a:r>
            <a:r>
              <a:rPr lang="en-US" sz="2300" dirty="0" err="1"/>
              <a:t>struktura</a:t>
            </a:r>
            <a:r>
              <a:rPr lang="en-US" sz="2300" dirty="0"/>
              <a:t>, </a:t>
            </a:r>
            <a:r>
              <a:rPr lang="en-US" sz="2300" dirty="0" err="1"/>
              <a:t>procesa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aktivnosti</a:t>
            </a:r>
            <a:r>
              <a:rPr lang="en-US" sz="2300" dirty="0"/>
              <a:t> </a:t>
            </a:r>
            <a:r>
              <a:rPr lang="en-US" sz="2300" dirty="0" err="1"/>
              <a:t>odvijaju</a:t>
            </a:r>
            <a:r>
              <a:rPr lang="en-US" sz="2300" dirty="0"/>
              <a:t>, </a:t>
            </a:r>
            <a:r>
              <a:rPr lang="en-US" sz="2300" dirty="0" err="1"/>
              <a:t>predstavljaju</a:t>
            </a:r>
            <a:r>
              <a:rPr lang="en-US" sz="2300" dirty="0"/>
              <a:t> </a:t>
            </a:r>
            <a:r>
              <a:rPr lang="en-US" sz="2300" dirty="0" err="1"/>
              <a:t>deo</a:t>
            </a:r>
            <a:r>
              <a:rPr lang="en-US" sz="2300" dirty="0"/>
              <a:t> </a:t>
            </a:r>
            <a:r>
              <a:rPr lang="en-US" sz="2300" dirty="0" err="1"/>
              <a:t>procesa</a:t>
            </a:r>
            <a:r>
              <a:rPr lang="en-US" sz="2300" dirty="0"/>
              <a:t> </a:t>
            </a:r>
            <a:r>
              <a:rPr lang="en-US" sz="2300" dirty="0" err="1"/>
              <a:t>rasta</a:t>
            </a:r>
            <a:r>
              <a:rPr lang="en-US" sz="2300" dirty="0"/>
              <a:t>, </a:t>
            </a:r>
            <a:r>
              <a:rPr lang="en-US" sz="2300" dirty="0" err="1"/>
              <a:t>sazrevanja</a:t>
            </a:r>
            <a:r>
              <a:rPr lang="en-US" sz="2300" dirty="0"/>
              <a:t>, </a:t>
            </a:r>
            <a:r>
              <a:rPr lang="en-US" sz="2300" dirty="0" err="1"/>
              <a:t>starenja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Кvalitet</a:t>
            </a:r>
            <a:r>
              <a:rPr lang="en-US" sz="2300" dirty="0"/>
              <a:t> </a:t>
            </a:r>
            <a:r>
              <a:rPr lang="en-US" sz="2300" dirty="0" err="1"/>
              <a:t>dostignutog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 </a:t>
            </a:r>
            <a:r>
              <a:rPr lang="en-US" sz="2300" dirty="0" err="1"/>
              <a:t>jednog</a:t>
            </a:r>
            <a:r>
              <a:rPr lang="en-US" sz="2300" dirty="0"/>
              <a:t> </a:t>
            </a:r>
            <a:r>
              <a:rPr lang="en-US" sz="2300" dirty="0" err="1"/>
              <a:t>društva</a:t>
            </a:r>
            <a:r>
              <a:rPr lang="en-US" sz="2300" dirty="0"/>
              <a:t> </a:t>
            </a:r>
            <a:r>
              <a:rPr lang="en-US" sz="2300" dirty="0" err="1"/>
              <a:t>ogleda</a:t>
            </a:r>
            <a:r>
              <a:rPr lang="en-US" sz="2300" dirty="0"/>
              <a:t> se </a:t>
            </a:r>
            <a:r>
              <a:rPr lang="en-US" sz="2300" dirty="0" err="1"/>
              <a:t>preko</a:t>
            </a:r>
            <a:r>
              <a:rPr lang="en-US" sz="2300" dirty="0"/>
              <a:t> </a:t>
            </a:r>
            <a:r>
              <a:rPr lang="en-US" sz="2300" dirty="0" err="1"/>
              <a:t>odnosa</a:t>
            </a:r>
            <a:r>
              <a:rPr lang="en-US" sz="2300" dirty="0"/>
              <a:t> </a:t>
            </a:r>
            <a:r>
              <a:rPr lang="en-US" sz="2300" dirty="0" err="1"/>
              <a:t>između</a:t>
            </a:r>
            <a:r>
              <a:rPr lang="en-US" sz="2300" dirty="0"/>
              <a:t> </a:t>
            </a:r>
            <a:r>
              <a:rPr lang="en-US" sz="2300" dirty="0" err="1"/>
              <a:t>fleksibilnosti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mogućnosti</a:t>
            </a:r>
            <a:r>
              <a:rPr lang="en-US" sz="2300" dirty="0"/>
              <a:t> </a:t>
            </a:r>
            <a:r>
              <a:rPr lang="en-US" sz="2300" dirty="0" err="1"/>
              <a:t>kontrole</a:t>
            </a:r>
            <a:r>
              <a:rPr lang="en-US" sz="2300" dirty="0"/>
              <a:t> pa </a:t>
            </a:r>
            <a:r>
              <a:rPr lang="en-US" sz="2300" dirty="0" err="1"/>
              <a:t>ih</a:t>
            </a:r>
            <a:r>
              <a:rPr lang="en-US" sz="2300" dirty="0"/>
              <a:t> </a:t>
            </a:r>
            <a:r>
              <a:rPr lang="en-US" sz="2300" dirty="0" err="1"/>
              <a:t>shodno</a:t>
            </a:r>
            <a:r>
              <a:rPr lang="en-US" sz="2300" dirty="0"/>
              <a:t> tome </a:t>
            </a:r>
            <a:r>
              <a:rPr lang="en-US" sz="2300" dirty="0" err="1"/>
              <a:t>nazivamo</a:t>
            </a:r>
            <a:r>
              <a:rPr lang="en-US" sz="2300" dirty="0"/>
              <a:t> "</a:t>
            </a:r>
            <a:r>
              <a:rPr lang="en-US" sz="2300" dirty="0" err="1"/>
              <a:t>mlada</a:t>
            </a:r>
            <a:r>
              <a:rPr lang="en-US" sz="2300" dirty="0"/>
              <a:t>" </a:t>
            </a:r>
            <a:r>
              <a:rPr lang="en-US" sz="2300" dirty="0" err="1"/>
              <a:t>ili</a:t>
            </a:r>
            <a:r>
              <a:rPr lang="en-US" sz="2300" dirty="0"/>
              <a:t> "</a:t>
            </a:r>
            <a:r>
              <a:rPr lang="en-US" sz="2300" dirty="0" err="1"/>
              <a:t>stara</a:t>
            </a:r>
            <a:r>
              <a:rPr lang="en-US" sz="2300" dirty="0"/>
              <a:t>" </a:t>
            </a:r>
            <a:r>
              <a:rPr lang="en-US" sz="2300" dirty="0" err="1"/>
              <a:t>društva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 "</a:t>
            </a:r>
            <a:r>
              <a:rPr lang="en-US" sz="2300" dirty="0" err="1"/>
              <a:t>Mlada</a:t>
            </a:r>
            <a:r>
              <a:rPr lang="en-US" sz="2300" dirty="0"/>
              <a:t>" </a:t>
            </a:r>
            <a:r>
              <a:rPr lang="en-US" sz="2300" dirty="0" err="1"/>
              <a:t>društva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fleksibilna</a:t>
            </a:r>
            <a:r>
              <a:rPr lang="en-US" sz="2300" dirty="0"/>
              <a:t>, </a:t>
            </a:r>
            <a:r>
              <a:rPr lang="en-US" sz="2300" dirty="0" err="1"/>
              <a:t>relativno</a:t>
            </a:r>
            <a:r>
              <a:rPr lang="en-US" sz="2300" dirty="0"/>
              <a:t> </a:t>
            </a:r>
            <a:r>
              <a:rPr lang="en-US" sz="2300" dirty="0" err="1"/>
              <a:t>lako</a:t>
            </a:r>
            <a:r>
              <a:rPr lang="en-US" sz="2300" dirty="0"/>
              <a:t> </a:t>
            </a:r>
            <a:r>
              <a:rPr lang="en-US" sz="2300" dirty="0" err="1"/>
              <a:t>uvode</a:t>
            </a:r>
            <a:r>
              <a:rPr lang="en-US" sz="2300" dirty="0"/>
              <a:t> </a:t>
            </a:r>
            <a:r>
              <a:rPr lang="en-US" sz="2300" dirty="0" err="1"/>
              <a:t>promene</a:t>
            </a:r>
            <a:r>
              <a:rPr lang="en-US" sz="2300" dirty="0"/>
              <a:t> u </a:t>
            </a:r>
            <a:r>
              <a:rPr lang="en-US" sz="2300" dirty="0" err="1"/>
              <a:t>svoju</a:t>
            </a:r>
            <a:r>
              <a:rPr lang="en-US" sz="2300" dirty="0"/>
              <a:t> </a:t>
            </a:r>
            <a:r>
              <a:rPr lang="en-US" sz="2300" dirty="0" err="1"/>
              <a:t>strukturu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procese</a:t>
            </a:r>
            <a:r>
              <a:rPr lang="en-US" sz="2300" dirty="0"/>
              <a:t> </a:t>
            </a:r>
            <a:r>
              <a:rPr lang="en-US" sz="2300" dirty="0" err="1"/>
              <a:t>dok</a:t>
            </a:r>
            <a:r>
              <a:rPr lang="en-US" sz="2300" dirty="0"/>
              <a:t> </a:t>
            </a:r>
            <a:r>
              <a:rPr lang="en-US" sz="2300" dirty="0" err="1"/>
              <a:t>im</a:t>
            </a:r>
            <a:r>
              <a:rPr lang="en-US" sz="2300" dirty="0"/>
              <a:t> je </a:t>
            </a:r>
            <a:r>
              <a:rPr lang="en-US" sz="2300" dirty="0" err="1"/>
              <a:t>kontrola</a:t>
            </a:r>
            <a:r>
              <a:rPr lang="en-US" sz="2300" dirty="0"/>
              <a:t> </a:t>
            </a:r>
            <a:r>
              <a:rPr lang="en-US" sz="2300" dirty="0" err="1"/>
              <a:t>slabija</a:t>
            </a:r>
            <a:r>
              <a:rPr lang="en-US" sz="2300" dirty="0"/>
              <a:t> </a:t>
            </a:r>
            <a:r>
              <a:rPr lang="en-US" sz="2300" dirty="0" err="1"/>
              <a:t>strana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473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"</a:t>
            </a:r>
            <a:r>
              <a:rPr lang="en-US" sz="2300" dirty="0" err="1"/>
              <a:t>stara</a:t>
            </a:r>
            <a:r>
              <a:rPr lang="en-US" sz="2300" dirty="0"/>
              <a:t>" </a:t>
            </a:r>
            <a:r>
              <a:rPr lang="en-US" sz="2300" dirty="0" err="1"/>
              <a:t>društva</a:t>
            </a:r>
            <a:r>
              <a:rPr lang="en-US" sz="2300" dirty="0"/>
              <a:t> </a:t>
            </a:r>
            <a:r>
              <a:rPr lang="en-US" sz="2300" dirty="0" err="1"/>
              <a:t>nefleksibilna</a:t>
            </a:r>
            <a:r>
              <a:rPr lang="en-US" sz="2300" dirty="0"/>
              <a:t>, </a:t>
            </a:r>
            <a:r>
              <a:rPr lang="en-US" sz="2300" dirty="0" err="1"/>
              <a:t>sklonost</a:t>
            </a:r>
            <a:r>
              <a:rPr lang="en-US" sz="2300" dirty="0"/>
              <a:t> </a:t>
            </a:r>
            <a:r>
              <a:rPr lang="en-US" sz="2300" dirty="0" err="1"/>
              <a:t>ka</a:t>
            </a:r>
            <a:r>
              <a:rPr lang="en-US" sz="2300" dirty="0"/>
              <a:t> </a:t>
            </a:r>
            <a:r>
              <a:rPr lang="en-US" sz="2300" dirty="0" err="1"/>
              <a:t>promenama</a:t>
            </a:r>
            <a:r>
              <a:rPr lang="en-US" sz="2300" dirty="0"/>
              <a:t> </a:t>
            </a:r>
            <a:r>
              <a:rPr lang="en-US" sz="2300" dirty="0" err="1"/>
              <a:t>im</a:t>
            </a:r>
            <a:r>
              <a:rPr lang="en-US" sz="2300" dirty="0"/>
              <a:t> je mala, </a:t>
            </a:r>
            <a:r>
              <a:rPr lang="en-US" sz="2300" dirty="0" err="1"/>
              <a:t>imaju</a:t>
            </a:r>
            <a:r>
              <a:rPr lang="en-US" sz="2300" dirty="0"/>
              <a:t> </a:t>
            </a:r>
            <a:r>
              <a:rPr lang="en-US" sz="2300" dirty="0" err="1"/>
              <a:t>predvidivo</a:t>
            </a:r>
            <a:r>
              <a:rPr lang="en-US" sz="2300" dirty="0"/>
              <a:t> </a:t>
            </a:r>
            <a:r>
              <a:rPr lang="en-US" sz="2300" dirty="0" err="1"/>
              <a:t>ponašanje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visok</a:t>
            </a:r>
            <a:r>
              <a:rPr lang="en-US" sz="2300" dirty="0"/>
              <a:t> </a:t>
            </a:r>
            <a:r>
              <a:rPr lang="en-US" sz="2300" dirty="0" err="1"/>
              <a:t>stepen</a:t>
            </a:r>
            <a:r>
              <a:rPr lang="en-US" sz="2300" dirty="0"/>
              <a:t> </a:t>
            </a:r>
            <a:r>
              <a:rPr lang="en-US" sz="2300" dirty="0" err="1"/>
              <a:t>mogućnosti</a:t>
            </a:r>
            <a:r>
              <a:rPr lang="en-US" sz="2300" dirty="0"/>
              <a:t> </a:t>
            </a:r>
            <a:r>
              <a:rPr lang="en-US" sz="2300" dirty="0" err="1"/>
              <a:t>kontrole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Promene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danas</a:t>
            </a:r>
            <a:r>
              <a:rPr lang="en-US" sz="2300" dirty="0"/>
              <a:t> </a:t>
            </a:r>
            <a:r>
              <a:rPr lang="en-US" sz="2300" dirty="0" err="1"/>
              <a:t>konstanta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Neprekidne</a:t>
            </a:r>
            <a:r>
              <a:rPr lang="en-US" sz="2300" dirty="0"/>
              <a:t> </a:t>
            </a:r>
            <a:r>
              <a:rPr lang="en-US" sz="2300" dirty="0" err="1"/>
              <a:t>promene</a:t>
            </a:r>
            <a:r>
              <a:rPr lang="en-US" sz="2300" dirty="0"/>
              <a:t> u </a:t>
            </a:r>
            <a:r>
              <a:rPr lang="en-US" sz="2300" dirty="0" err="1"/>
              <a:t>privredi</a:t>
            </a:r>
            <a:r>
              <a:rPr lang="en-US" sz="2300" dirty="0"/>
              <a:t> </a:t>
            </a:r>
            <a:r>
              <a:rPr lang="en-US" sz="2300" dirty="0" err="1"/>
              <a:t>jednog</a:t>
            </a:r>
            <a:r>
              <a:rPr lang="en-US" sz="2300" dirty="0"/>
              <a:t> </a:t>
            </a:r>
            <a:r>
              <a:rPr lang="en-US" sz="2300" dirty="0" err="1"/>
              <a:t>društva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ostvarenje</a:t>
            </a:r>
            <a:r>
              <a:rPr lang="en-US" sz="2300" dirty="0"/>
              <a:t> </a:t>
            </a:r>
            <a:r>
              <a:rPr lang="en-US" sz="2300" dirty="0" err="1"/>
              <a:t>ekonomskog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 </a:t>
            </a:r>
            <a:r>
              <a:rPr lang="en-US" sz="2300" dirty="0" err="1"/>
              <a:t>odvija</a:t>
            </a:r>
            <a:r>
              <a:rPr lang="en-US" sz="2300" dirty="0"/>
              <a:t> se </a:t>
            </a:r>
            <a:r>
              <a:rPr lang="en-US" sz="2300" dirty="0" err="1"/>
              <a:t>procesom</a:t>
            </a:r>
            <a:r>
              <a:rPr lang="en-US" sz="2300" dirty="0"/>
              <a:t> </a:t>
            </a:r>
            <a:r>
              <a:rPr lang="en-US" sz="2300" dirty="0" err="1"/>
              <a:t>novih</a:t>
            </a:r>
            <a:r>
              <a:rPr lang="en-US" sz="2300" dirty="0"/>
              <a:t> </a:t>
            </a:r>
            <a:r>
              <a:rPr lang="en-US" sz="2300" dirty="0" err="1"/>
              <a:t>kombinacija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inovacija</a:t>
            </a:r>
            <a:r>
              <a:rPr lang="en-US" sz="2300" dirty="0"/>
              <a:t> </a:t>
            </a:r>
            <a:r>
              <a:rPr lang="en-US" sz="2300" dirty="0" err="1"/>
              <a:t>elemenata</a:t>
            </a:r>
            <a:r>
              <a:rPr lang="en-US" sz="2300" dirty="0"/>
              <a:t> </a:t>
            </a:r>
            <a:r>
              <a:rPr lang="en-US" sz="2300" dirty="0" err="1"/>
              <a:t>proizvodnje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22462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250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1. UVODNA RAZMATRANJA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Filip Markovic</cp:lastModifiedBy>
  <cp:revision>35</cp:revision>
  <dcterms:created xsi:type="dcterms:W3CDTF">2018-03-10T13:46:02Z</dcterms:created>
  <dcterms:modified xsi:type="dcterms:W3CDTF">2018-04-06T17:28:23Z</dcterms:modified>
</cp:coreProperties>
</file>