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2" r:id="rId2"/>
    <p:sldId id="353" r:id="rId3"/>
    <p:sldId id="354" r:id="rId4"/>
    <p:sldId id="44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0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5. </a:t>
            </a:r>
            <a:r>
              <a:rPr lang="en-US" sz="4400" i="1" dirty="0"/>
              <a:t>VRSTE I RAZVOJ PREDUZETNIKA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''</a:t>
            </a:r>
            <a:r>
              <a:rPr lang="en-US" sz="2300" dirty="0" err="1"/>
              <a:t>Veliko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'' </a:t>
            </a:r>
            <a:r>
              <a:rPr lang="en-US" sz="2300" dirty="0" err="1"/>
              <a:t>označava</a:t>
            </a:r>
            <a:r>
              <a:rPr lang="en-US" sz="2300" dirty="0"/>
              <a:t> </a:t>
            </a:r>
            <a:r>
              <a:rPr lang="en-US" sz="2300" dirty="0" err="1"/>
              <a:t>efektivnu</a:t>
            </a:r>
            <a:r>
              <a:rPr lang="en-US" sz="2300" dirty="0"/>
              <a:t> </a:t>
            </a:r>
            <a:r>
              <a:rPr lang="en-US" sz="2300" dirty="0" err="1"/>
              <a:t>pojedinačnu</a:t>
            </a:r>
            <a:r>
              <a:rPr lang="en-US" sz="2300" dirty="0"/>
              <a:t> </a:t>
            </a:r>
            <a:r>
              <a:rPr lang="en-US" sz="2300" dirty="0" err="1"/>
              <a:t>promenu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stvaranje</a:t>
            </a:r>
            <a:r>
              <a:rPr lang="en-US" sz="2300" dirty="0"/>
              <a:t> </a:t>
            </a:r>
            <a:r>
              <a:rPr lang="en-US" sz="2300" dirty="0" err="1"/>
              <a:t>nekog</a:t>
            </a:r>
            <a:r>
              <a:rPr lang="en-US" sz="2300" dirty="0"/>
              <a:t> </a:t>
            </a:r>
            <a:r>
              <a:rPr lang="en-US" sz="2300" dirty="0" err="1"/>
              <a:t>segmenta</a:t>
            </a:r>
            <a:r>
              <a:rPr lang="en-US" sz="2300" dirty="0"/>
              <a:t> </a:t>
            </a:r>
            <a:r>
              <a:rPr lang="en-US" sz="2300" dirty="0" err="1"/>
              <a:t>privrede</a:t>
            </a:r>
            <a:r>
              <a:rPr lang="en-US" sz="2300" dirty="0"/>
              <a:t>, </a:t>
            </a:r>
            <a:r>
              <a:rPr lang="en-US" sz="2300" dirty="0" err="1"/>
              <a:t>sa</a:t>
            </a:r>
            <a:r>
              <a:rPr lang="en-US" sz="2300" dirty="0"/>
              <a:t> </a:t>
            </a:r>
            <a:r>
              <a:rPr lang="en-US" sz="2300" dirty="0" err="1"/>
              <a:t>uspostavljanjem</a:t>
            </a:r>
            <a:r>
              <a:rPr lang="en-US" sz="2300" dirty="0"/>
              <a:t> </a:t>
            </a:r>
            <a:r>
              <a:rPr lang="en-US" sz="2300" dirty="0" err="1"/>
              <a:t>standarda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sredina</a:t>
            </a:r>
            <a:r>
              <a:rPr lang="en-US" sz="2300" dirty="0"/>
              <a:t> </a:t>
            </a:r>
            <a:r>
              <a:rPr lang="en-US" sz="2300" dirty="0" err="1"/>
              <a:t>prihvata</a:t>
            </a:r>
            <a:r>
              <a:rPr lang="en-US" sz="2300" dirty="0"/>
              <a:t>, pod </a:t>
            </a:r>
            <a:r>
              <a:rPr lang="en-US" sz="2300" dirty="0" err="1"/>
              <a:t>dejstvom</a:t>
            </a:r>
            <a:r>
              <a:rPr lang="en-US" sz="2300" dirty="0"/>
              <a:t> </a:t>
            </a:r>
            <a:r>
              <a:rPr lang="en-US" sz="2300" dirty="0" err="1"/>
              <a:t>određene</a:t>
            </a:r>
            <a:r>
              <a:rPr lang="en-US" sz="2300" dirty="0"/>
              <a:t> </a:t>
            </a:r>
            <a:r>
              <a:rPr lang="en-US" sz="2300" dirty="0" err="1"/>
              <a:t>preduzetničke</a:t>
            </a:r>
            <a:r>
              <a:rPr lang="en-US" sz="2300" dirty="0"/>
              <a:t> </a:t>
            </a:r>
            <a:r>
              <a:rPr lang="en-US" sz="2300" dirty="0" err="1"/>
              <a:t>inovacije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''</a:t>
            </a:r>
            <a:r>
              <a:rPr lang="en-US" sz="2300" dirty="0" err="1"/>
              <a:t>Malo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'' </a:t>
            </a:r>
            <a:r>
              <a:rPr lang="en-US" sz="2300" dirty="0" err="1"/>
              <a:t>deluje</a:t>
            </a:r>
            <a:r>
              <a:rPr lang="en-US" sz="2300" dirty="0"/>
              <a:t> </a:t>
            </a:r>
            <a:r>
              <a:rPr lang="en-US" sz="2300" dirty="0" err="1"/>
              <a:t>putem</a:t>
            </a:r>
            <a:r>
              <a:rPr lang="en-US" sz="2300" dirty="0"/>
              <a:t> </a:t>
            </a:r>
            <a:r>
              <a:rPr lang="en-US" sz="2300" dirty="0" err="1"/>
              <a:t>većeg</a:t>
            </a:r>
            <a:r>
              <a:rPr lang="en-US" sz="2300" dirty="0"/>
              <a:t> </a:t>
            </a:r>
            <a:r>
              <a:rPr lang="en-US" sz="2300" dirty="0" err="1"/>
              <a:t>broja</a:t>
            </a:r>
            <a:r>
              <a:rPr lang="en-US" sz="2300" dirty="0"/>
              <a:t> </a:t>
            </a:r>
            <a:r>
              <a:rPr lang="en-US" sz="2300" dirty="0" err="1"/>
              <a:t>preduzetničkih</a:t>
            </a:r>
            <a:r>
              <a:rPr lang="en-US" sz="2300" dirty="0"/>
              <a:t> </a:t>
            </a:r>
            <a:r>
              <a:rPr lang="en-US" sz="2300" dirty="0" err="1"/>
              <a:t>inovacija</a:t>
            </a:r>
            <a:r>
              <a:rPr lang="en-US" sz="2300" dirty="0"/>
              <a:t> </a:t>
            </a:r>
            <a:r>
              <a:rPr lang="en-US" sz="2300" dirty="0" err="1"/>
              <a:t>koje</a:t>
            </a:r>
            <a:r>
              <a:rPr lang="en-US" sz="2300" dirty="0"/>
              <a:t> </a:t>
            </a:r>
            <a:r>
              <a:rPr lang="en-US" sz="2300" dirty="0" err="1"/>
              <a:t>zajedno</a:t>
            </a:r>
            <a:r>
              <a:rPr lang="en-US" sz="2300" dirty="0"/>
              <a:t> </a:t>
            </a:r>
            <a:r>
              <a:rPr lang="en-US" sz="2300" dirty="0" err="1"/>
              <a:t>menjaju</a:t>
            </a:r>
            <a:r>
              <a:rPr lang="en-US" sz="2300" dirty="0"/>
              <a:t> </a:t>
            </a:r>
            <a:r>
              <a:rPr lang="en-US" sz="2300" dirty="0" err="1"/>
              <a:t>strukturu</a:t>
            </a:r>
            <a:r>
              <a:rPr lang="en-US" sz="2300" dirty="0"/>
              <a:t> u </a:t>
            </a:r>
            <a:r>
              <a:rPr lang="en-US" sz="2300" dirty="0" err="1"/>
              <a:t>određenim</a:t>
            </a:r>
            <a:r>
              <a:rPr lang="en-US" sz="2300" dirty="0"/>
              <a:t> </a:t>
            </a:r>
            <a:r>
              <a:rPr lang="en-US" sz="2300" dirty="0" err="1"/>
              <a:t>segmentima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88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Istraživanja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</a:t>
            </a:r>
            <a:r>
              <a:rPr lang="en-US" sz="2300" dirty="0" err="1"/>
              <a:t>pokazala</a:t>
            </a:r>
            <a:r>
              <a:rPr lang="en-US" sz="2300" dirty="0"/>
              <a:t> da u </a:t>
            </a:r>
            <a:r>
              <a:rPr lang="en-US" sz="2300" dirty="0" err="1"/>
              <a:t>skoro</a:t>
            </a:r>
            <a:r>
              <a:rPr lang="en-US" sz="2300" dirty="0"/>
              <a:t> </a:t>
            </a:r>
            <a:r>
              <a:rPr lang="en-US" sz="2300" dirty="0" err="1"/>
              <a:t>svakoj</a:t>
            </a:r>
            <a:r>
              <a:rPr lang="en-US" sz="2300" dirty="0"/>
              <a:t> </a:t>
            </a:r>
            <a:r>
              <a:rPr lang="en-US" sz="2300" dirty="0" err="1"/>
              <a:t>zemlji</a:t>
            </a:r>
            <a:r>
              <a:rPr lang="en-US" sz="2300" dirty="0"/>
              <a:t> u </a:t>
            </a:r>
            <a:r>
              <a:rPr lang="en-US" sz="2300" dirty="0" err="1"/>
              <a:t>činioce</a:t>
            </a:r>
            <a:r>
              <a:rPr lang="en-US" sz="2300" dirty="0"/>
              <a:t>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podstiču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 </a:t>
            </a:r>
            <a:r>
              <a:rPr lang="en-US" sz="2300" dirty="0" err="1"/>
              <a:t>spadaju</a:t>
            </a:r>
            <a:r>
              <a:rPr lang="en-US" sz="2300" dirty="0"/>
              <a:t>: </a:t>
            </a:r>
            <a:r>
              <a:rPr lang="en-US" sz="2300" dirty="0" err="1"/>
              <a:t>odvajanje</a:t>
            </a:r>
            <a:r>
              <a:rPr lang="en-US" sz="2300" dirty="0"/>
              <a:t> od </a:t>
            </a:r>
            <a:r>
              <a:rPr lang="en-US" sz="2300" dirty="0" err="1"/>
              <a:t>poznatog</a:t>
            </a:r>
            <a:r>
              <a:rPr lang="en-US" sz="2300" dirty="0"/>
              <a:t> </a:t>
            </a:r>
            <a:r>
              <a:rPr lang="en-US" sz="2300" dirty="0" err="1"/>
              <a:t>društvenog</a:t>
            </a:r>
            <a:r>
              <a:rPr lang="en-US" sz="2300" dirty="0"/>
              <a:t> </a:t>
            </a:r>
            <a:r>
              <a:rPr lang="en-US" sz="2300" dirty="0" err="1"/>
              <a:t>okruženja</a:t>
            </a:r>
            <a:r>
              <a:rPr lang="en-US" sz="2300" dirty="0"/>
              <a:t>, </a:t>
            </a:r>
            <a:r>
              <a:rPr lang="en-US" sz="2300" dirty="0" err="1"/>
              <a:t>razvedena</a:t>
            </a:r>
            <a:r>
              <a:rPr lang="en-US" sz="2300" dirty="0"/>
              <a:t> </a:t>
            </a:r>
            <a:r>
              <a:rPr lang="en-US" sz="2300" dirty="0" err="1"/>
              <a:t>porodica</a:t>
            </a:r>
            <a:r>
              <a:rPr lang="en-US" sz="2300" dirty="0"/>
              <a:t>, </a:t>
            </a:r>
            <a:r>
              <a:rPr lang="en-US" sz="2300" dirty="0" err="1"/>
              <a:t>bolest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nezaposlenost</a:t>
            </a:r>
            <a:r>
              <a:rPr lang="en-US" sz="2300" dirty="0"/>
              <a:t>, </a:t>
            </a:r>
            <a:r>
              <a:rPr lang="en-US" sz="2300" dirty="0" err="1"/>
              <a:t>koji</a:t>
            </a:r>
            <a:r>
              <a:rPr lang="en-US" sz="2300" dirty="0"/>
              <a:t> </a:t>
            </a:r>
            <a:r>
              <a:rPr lang="en-US" sz="2300" dirty="0" err="1"/>
              <a:t>mogu</a:t>
            </a:r>
            <a:r>
              <a:rPr lang="en-US" sz="2300" dirty="0"/>
              <a:t> </a:t>
            </a:r>
            <a:r>
              <a:rPr lang="en-US" sz="2300" dirty="0" err="1"/>
              <a:t>navesti</a:t>
            </a:r>
            <a:r>
              <a:rPr lang="en-US" sz="2300" dirty="0"/>
              <a:t> </a:t>
            </a:r>
            <a:r>
              <a:rPr lang="en-US" sz="2300" dirty="0" err="1"/>
              <a:t>pojedinca</a:t>
            </a:r>
            <a:r>
              <a:rPr lang="en-US" sz="2300" dirty="0"/>
              <a:t> da </a:t>
            </a:r>
            <a:r>
              <a:rPr lang="en-US" sz="2300" dirty="0" err="1"/>
              <a:t>razmišlja</a:t>
            </a:r>
            <a:r>
              <a:rPr lang="en-US" sz="2300" dirty="0"/>
              <a:t> o </a:t>
            </a:r>
            <a:r>
              <a:rPr lang="en-US" sz="2300" dirty="0" err="1"/>
              <a:t>svrsi</a:t>
            </a:r>
            <a:r>
              <a:rPr lang="en-US" sz="2300" dirty="0"/>
              <a:t> </a:t>
            </a:r>
            <a:r>
              <a:rPr lang="en-US" sz="2300" dirty="0" err="1"/>
              <a:t>života</a:t>
            </a:r>
            <a:r>
              <a:rPr lang="en-US" sz="2300" dirty="0"/>
              <a:t> </a:t>
            </a:r>
            <a:r>
              <a:rPr lang="en-US" sz="2300" dirty="0" err="1"/>
              <a:t>odnosno</a:t>
            </a:r>
            <a:r>
              <a:rPr lang="en-US" sz="2300" dirty="0"/>
              <a:t> </a:t>
            </a:r>
            <a:r>
              <a:rPr lang="en-US" sz="2300" dirty="0" err="1"/>
              <a:t>životnom</a:t>
            </a:r>
            <a:r>
              <a:rPr lang="en-US" sz="2300" dirty="0"/>
              <a:t> </a:t>
            </a:r>
            <a:r>
              <a:rPr lang="en-US" sz="2300" dirty="0" err="1"/>
              <a:t>cilju</a:t>
            </a:r>
            <a:r>
              <a:rPr lang="en-US" sz="2300" dirty="0"/>
              <a:t>, </a:t>
            </a:r>
            <a:r>
              <a:rPr lang="en-US" sz="2300" dirty="0" err="1"/>
              <a:t>te</a:t>
            </a:r>
            <a:r>
              <a:rPr lang="en-US" sz="2300" dirty="0"/>
              <a:t> </a:t>
            </a:r>
            <a:r>
              <a:rPr lang="en-US" sz="2300" dirty="0" err="1"/>
              <a:t>ga</a:t>
            </a:r>
            <a:r>
              <a:rPr lang="en-US" sz="2300" dirty="0"/>
              <a:t> </a:t>
            </a:r>
            <a:r>
              <a:rPr lang="en-US" sz="2300" dirty="0" err="1"/>
              <a:t>usmeriti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pokretanje</a:t>
            </a:r>
            <a:r>
              <a:rPr lang="en-US" sz="2300" dirty="0"/>
              <a:t> </a:t>
            </a:r>
            <a:r>
              <a:rPr lang="en-US" sz="2300" dirty="0" err="1"/>
              <a:t>vlastitog</a:t>
            </a:r>
            <a:r>
              <a:rPr lang="en-US" sz="2300" dirty="0"/>
              <a:t> </a:t>
            </a:r>
            <a:r>
              <a:rPr lang="en-US" sz="2300" dirty="0" err="1"/>
              <a:t>posla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 smtClean="0"/>
              <a:t>Razlikujemo</a:t>
            </a:r>
            <a:r>
              <a:rPr lang="en-US" sz="2300" dirty="0"/>
              <a:t>: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/>
              <a:t>unutrašnje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en-US" sz="2300" dirty="0" err="1" smtClean="0"/>
              <a:t>spoljašnje</a:t>
            </a:r>
            <a:r>
              <a:rPr lang="en-US" sz="2300" dirty="0" smtClean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8941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Unutranjši</a:t>
            </a:r>
            <a:r>
              <a:rPr lang="en-US" sz="2300" dirty="0"/>
              <a:t> </a:t>
            </a:r>
            <a:r>
              <a:rPr lang="en-US" sz="2300" dirty="0" err="1"/>
              <a:t>preduzetnik</a:t>
            </a:r>
            <a:r>
              <a:rPr lang="en-US" sz="2300" dirty="0"/>
              <a:t> je </a:t>
            </a:r>
            <a:r>
              <a:rPr lang="en-US" sz="2300" dirty="0" err="1"/>
              <a:t>osnova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se </a:t>
            </a:r>
            <a:r>
              <a:rPr lang="en-US" sz="2300" dirty="0" err="1"/>
              <a:t>usredsređuje</a:t>
            </a:r>
            <a:r>
              <a:rPr lang="en-US" sz="2300" dirty="0"/>
              <a:t> </a:t>
            </a:r>
            <a:r>
              <a:rPr lang="en-US" sz="2300" dirty="0" err="1"/>
              <a:t>na</a:t>
            </a:r>
            <a:r>
              <a:rPr lang="en-US" sz="2300" dirty="0"/>
              <a:t> </a:t>
            </a:r>
            <a:r>
              <a:rPr lang="en-US" sz="2300" dirty="0" err="1"/>
              <a:t>inovaciju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stvaralaštvo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pretvara</a:t>
            </a:r>
            <a:r>
              <a:rPr lang="en-US" sz="2300" dirty="0"/>
              <a:t> </a:t>
            </a:r>
            <a:r>
              <a:rPr lang="en-US" sz="2300" dirty="0" err="1"/>
              <a:t>snove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ideje</a:t>
            </a:r>
            <a:r>
              <a:rPr lang="en-US" sz="2300" dirty="0"/>
              <a:t> u </a:t>
            </a:r>
            <a:r>
              <a:rPr lang="en-US" sz="2300" dirty="0" err="1"/>
              <a:t>profitne</a:t>
            </a:r>
            <a:r>
              <a:rPr lang="en-US" sz="2300" dirty="0"/>
              <a:t> </a:t>
            </a:r>
            <a:r>
              <a:rPr lang="en-US" sz="2300" dirty="0" err="1"/>
              <a:t>poduhvate</a:t>
            </a:r>
            <a:r>
              <a:rPr lang="en-US" sz="2300" dirty="0"/>
              <a:t> </a:t>
            </a:r>
            <a:r>
              <a:rPr lang="en-US" sz="2300" dirty="0" err="1"/>
              <a:t>delujući</a:t>
            </a:r>
            <a:r>
              <a:rPr lang="en-US" sz="2300" dirty="0"/>
              <a:t> </a:t>
            </a:r>
            <a:r>
              <a:rPr lang="en-US" sz="2300" dirty="0" err="1"/>
              <a:t>unutra</a:t>
            </a:r>
            <a:r>
              <a:rPr lang="en-US" sz="2300" dirty="0"/>
              <a:t> u </a:t>
            </a:r>
            <a:r>
              <a:rPr lang="en-US" sz="2300" dirty="0" err="1"/>
              <a:t>organizacionom</a:t>
            </a:r>
            <a:r>
              <a:rPr lang="en-US" sz="2300" dirty="0"/>
              <a:t> </a:t>
            </a:r>
            <a:r>
              <a:rPr lang="en-US" sz="2300" dirty="0" err="1"/>
              <a:t>ambijentu</a:t>
            </a:r>
            <a:r>
              <a:rPr lang="en-US" sz="2300" dirty="0"/>
              <a:t>.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err="1"/>
              <a:t>spoljašnji</a:t>
            </a:r>
            <a:r>
              <a:rPr lang="en-US" sz="2300" dirty="0"/>
              <a:t> </a:t>
            </a:r>
            <a:r>
              <a:rPr lang="en-US" sz="2300" dirty="0" err="1"/>
              <a:t>preduzetnik</a:t>
            </a:r>
            <a:r>
              <a:rPr lang="en-US" sz="2300" dirty="0"/>
              <a:t> je </a:t>
            </a:r>
            <a:r>
              <a:rPr lang="en-US" sz="2300" dirty="0" err="1"/>
              <a:t>osoba</a:t>
            </a:r>
            <a:r>
              <a:rPr lang="en-US" sz="2300" dirty="0"/>
              <a:t> </a:t>
            </a:r>
            <a:r>
              <a:rPr lang="en-US" sz="2300" dirty="0" err="1"/>
              <a:t>koja</a:t>
            </a:r>
            <a:r>
              <a:rPr lang="en-US" sz="2300" dirty="0"/>
              <a:t> </a:t>
            </a:r>
            <a:r>
              <a:rPr lang="en-US" sz="2300" dirty="0" err="1"/>
              <a:t>čini</a:t>
            </a:r>
            <a:r>
              <a:rPr lang="en-US" sz="2300" dirty="0"/>
              <a:t> </a:t>
            </a:r>
            <a:r>
              <a:rPr lang="en-US" sz="2300" dirty="0" err="1"/>
              <a:t>slične</a:t>
            </a:r>
            <a:r>
              <a:rPr lang="en-US" sz="2300" dirty="0"/>
              <a:t> </a:t>
            </a:r>
            <a:r>
              <a:rPr lang="en-US" sz="2300" dirty="0" err="1"/>
              <a:t>stvari</a:t>
            </a:r>
            <a:r>
              <a:rPr lang="en-US" sz="2300" dirty="0"/>
              <a:t> </a:t>
            </a:r>
            <a:r>
              <a:rPr lang="en-US" sz="2300" dirty="0" err="1"/>
              <a:t>ali</a:t>
            </a:r>
            <a:r>
              <a:rPr lang="en-US" sz="2300" dirty="0"/>
              <a:t> </a:t>
            </a:r>
            <a:r>
              <a:rPr lang="en-US" sz="2300" dirty="0" err="1"/>
              <a:t>izvan</a:t>
            </a:r>
            <a:r>
              <a:rPr lang="en-US" sz="2300" dirty="0"/>
              <a:t> </a:t>
            </a:r>
            <a:r>
              <a:rPr lang="en-US" sz="2300" dirty="0" err="1"/>
              <a:t>organizacije</a:t>
            </a:r>
            <a:r>
              <a:rPr lang="en-US" sz="2300" dirty="0"/>
              <a:t>. </a:t>
            </a:r>
            <a:r>
              <a:rPr lang="en-US" sz="2300" dirty="0" err="1"/>
              <a:t>Preduzetnici</a:t>
            </a:r>
            <a:r>
              <a:rPr lang="en-US" sz="2300" dirty="0"/>
              <a:t> </a:t>
            </a:r>
            <a:r>
              <a:rPr lang="en-US" sz="2300" dirty="0" err="1"/>
              <a:t>su</a:t>
            </a:r>
            <a:r>
              <a:rPr lang="en-US" sz="2300" dirty="0"/>
              <a:t> u </a:t>
            </a:r>
            <a:r>
              <a:rPr lang="en-US" sz="2300" dirty="0" err="1"/>
              <a:t>stanju</a:t>
            </a:r>
            <a:r>
              <a:rPr lang="en-US" sz="2300" dirty="0"/>
              <a:t> </a:t>
            </a:r>
            <a:r>
              <a:rPr lang="en-US" sz="2300" dirty="0" err="1"/>
              <a:t>uočiti</a:t>
            </a:r>
            <a:r>
              <a:rPr lang="en-US" sz="2300" dirty="0"/>
              <a:t> </a:t>
            </a:r>
            <a:r>
              <a:rPr lang="en-US" sz="2300" dirty="0" err="1"/>
              <a:t>povoljnu</a:t>
            </a:r>
            <a:r>
              <a:rPr lang="en-US" sz="2300" dirty="0"/>
              <a:t> </a:t>
            </a:r>
            <a:r>
              <a:rPr lang="en-US" sz="2300" dirty="0" err="1"/>
              <a:t>mogućnost</a:t>
            </a:r>
            <a:r>
              <a:rPr lang="en-US" sz="2300" dirty="0"/>
              <a:t>, </a:t>
            </a:r>
            <a:r>
              <a:rPr lang="en-US" sz="2300" dirty="0" err="1"/>
              <a:t>pribaviti</a:t>
            </a:r>
            <a:r>
              <a:rPr lang="en-US" sz="2300" dirty="0"/>
              <a:t> </a:t>
            </a:r>
            <a:r>
              <a:rPr lang="en-US" sz="2300" dirty="0" err="1"/>
              <a:t>potreban</a:t>
            </a:r>
            <a:r>
              <a:rPr lang="en-US" sz="2300" dirty="0"/>
              <a:t> </a:t>
            </a:r>
            <a:r>
              <a:rPr lang="en-US" sz="2300" dirty="0" err="1"/>
              <a:t>kapital</a:t>
            </a:r>
            <a:r>
              <a:rPr lang="en-US" sz="2300" dirty="0"/>
              <a:t>, rad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ostale</a:t>
            </a:r>
            <a:r>
              <a:rPr lang="en-US" sz="2300" dirty="0"/>
              <a:t> impute </a:t>
            </a:r>
            <a:r>
              <a:rPr lang="en-US" sz="2300" dirty="0" err="1"/>
              <a:t>te</a:t>
            </a:r>
            <a:r>
              <a:rPr lang="en-US" sz="2300" dirty="0"/>
              <a:t> </a:t>
            </a:r>
            <a:r>
              <a:rPr lang="en-US" sz="2300" dirty="0" err="1"/>
              <a:t>ih</a:t>
            </a:r>
            <a:r>
              <a:rPr lang="en-US" sz="2300" dirty="0"/>
              <a:t> </a:t>
            </a:r>
            <a:r>
              <a:rPr lang="en-US" sz="2300" dirty="0" err="1"/>
              <a:t>uspešno</a:t>
            </a:r>
            <a:r>
              <a:rPr lang="en-US" sz="2300" dirty="0"/>
              <a:t> </a:t>
            </a:r>
            <a:r>
              <a:rPr lang="en-US" sz="2300" dirty="0" err="1"/>
              <a:t>spojiti</a:t>
            </a:r>
            <a:r>
              <a:rPr lang="en-US" sz="2300" dirty="0"/>
              <a:t> u </a:t>
            </a:r>
            <a:r>
              <a:rPr lang="en-US" sz="2300" dirty="0" err="1"/>
              <a:t>operaciju</a:t>
            </a:r>
            <a:r>
              <a:rPr lang="en-US" sz="2300" dirty="0"/>
              <a:t> </a:t>
            </a:r>
            <a:r>
              <a:rPr lang="en-US" sz="2300" dirty="0" err="1"/>
              <a:t>ili</a:t>
            </a:r>
            <a:r>
              <a:rPr lang="en-US" sz="2300" dirty="0"/>
              <a:t> </a:t>
            </a:r>
            <a:r>
              <a:rPr lang="en-US" sz="2300" dirty="0" err="1"/>
              <a:t>proizvod</a:t>
            </a:r>
            <a:r>
              <a:rPr lang="en-US" sz="23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50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 err="1"/>
              <a:t>Ponašenje</a:t>
            </a:r>
            <a:r>
              <a:rPr lang="en-US" sz="2300" dirty="0"/>
              <a:t> </a:t>
            </a:r>
            <a:r>
              <a:rPr lang="en-US" sz="2300" dirty="0" err="1"/>
              <a:t>prema</a:t>
            </a:r>
            <a:r>
              <a:rPr lang="en-US" sz="2300" dirty="0"/>
              <a:t> bon-</a:t>
            </a:r>
            <a:r>
              <a:rPr lang="en-US" sz="2300" dirty="0" err="1"/>
              <a:t>tonu</a:t>
            </a:r>
            <a:r>
              <a:rPr lang="en-US" sz="2300" dirty="0"/>
              <a:t> je </a:t>
            </a:r>
            <a:r>
              <a:rPr lang="en-US" sz="2300" dirty="0" err="1"/>
              <a:t>prećutni</a:t>
            </a:r>
            <a:r>
              <a:rPr lang="en-US" sz="2300" dirty="0"/>
              <a:t> </a:t>
            </a:r>
            <a:r>
              <a:rPr lang="en-US" sz="2300" dirty="0" err="1"/>
              <a:t>sporazum</a:t>
            </a:r>
            <a:r>
              <a:rPr lang="en-US" sz="2300" dirty="0"/>
              <a:t> </a:t>
            </a:r>
            <a:r>
              <a:rPr lang="en-US" sz="2300" dirty="0" err="1"/>
              <a:t>među</a:t>
            </a:r>
            <a:r>
              <a:rPr lang="en-US" sz="2300" dirty="0"/>
              <a:t> </a:t>
            </a:r>
            <a:r>
              <a:rPr lang="en-US" sz="2300" dirty="0" err="1"/>
              <a:t>ljudima</a:t>
            </a:r>
            <a:r>
              <a:rPr lang="en-US" sz="2300" dirty="0"/>
              <a:t>. </a:t>
            </a:r>
            <a:r>
              <a:rPr lang="en-US" sz="2300" dirty="0" err="1"/>
              <a:t>Lepo</a:t>
            </a:r>
            <a:r>
              <a:rPr lang="en-US" sz="2300" dirty="0"/>
              <a:t> </a:t>
            </a:r>
            <a:r>
              <a:rPr lang="en-US" sz="2300" dirty="0" err="1"/>
              <a:t>ponašanje</a:t>
            </a:r>
            <a:r>
              <a:rPr lang="en-US" sz="2300" dirty="0"/>
              <a:t> </a:t>
            </a:r>
            <a:r>
              <a:rPr lang="en-US" sz="2300" dirty="0" err="1"/>
              <a:t>doprinosi</a:t>
            </a:r>
            <a:r>
              <a:rPr lang="en-US" sz="2300" dirty="0"/>
              <a:t> </a:t>
            </a:r>
            <a:r>
              <a:rPr lang="en-US" sz="2300" dirty="0" err="1"/>
              <a:t>zbližavanju</a:t>
            </a:r>
            <a:r>
              <a:rPr lang="en-US" sz="2300" dirty="0"/>
              <a:t> </a:t>
            </a:r>
            <a:r>
              <a:rPr lang="en-US" sz="2300" dirty="0" err="1"/>
              <a:t>poslovnih</a:t>
            </a:r>
            <a:r>
              <a:rPr lang="en-US" sz="2300" dirty="0"/>
              <a:t> </a:t>
            </a:r>
            <a:r>
              <a:rPr lang="en-US" sz="2300" dirty="0" err="1"/>
              <a:t>ljudi</a:t>
            </a:r>
            <a:r>
              <a:rPr lang="en-US" sz="2300" dirty="0"/>
              <a:t>, </a:t>
            </a:r>
            <a:r>
              <a:rPr lang="en-US" sz="2300" dirty="0" err="1"/>
              <a:t>tako</a:t>
            </a:r>
            <a:r>
              <a:rPr lang="en-US" sz="2300" dirty="0"/>
              <a:t> da je to </a:t>
            </a:r>
            <a:r>
              <a:rPr lang="en-US" sz="2300" dirty="0" err="1"/>
              <a:t>jedan</a:t>
            </a:r>
            <a:r>
              <a:rPr lang="en-US" sz="2300" dirty="0"/>
              <a:t> od </a:t>
            </a:r>
            <a:r>
              <a:rPr lang="en-US" sz="2300" dirty="0" err="1"/>
              <a:t>odlučujućih</a:t>
            </a:r>
            <a:r>
              <a:rPr lang="en-US" sz="2300" dirty="0"/>
              <a:t> </a:t>
            </a:r>
            <a:r>
              <a:rPr lang="en-US" sz="2300" dirty="0" err="1"/>
              <a:t>elemenata</a:t>
            </a:r>
            <a:r>
              <a:rPr lang="en-US" sz="2300" dirty="0"/>
              <a:t> </a:t>
            </a:r>
            <a:r>
              <a:rPr lang="en-US" sz="2300" dirty="0" err="1"/>
              <a:t>za</a:t>
            </a:r>
            <a:r>
              <a:rPr lang="en-US" sz="2300" dirty="0"/>
              <a:t> </a:t>
            </a:r>
            <a:r>
              <a:rPr lang="en-US" sz="2300" dirty="0" err="1"/>
              <a:t>uspešno</a:t>
            </a:r>
            <a:r>
              <a:rPr lang="en-US" sz="2300" dirty="0"/>
              <a:t> </a:t>
            </a:r>
            <a:r>
              <a:rPr lang="en-US" sz="2300" dirty="0" err="1"/>
              <a:t>poslovanje</a:t>
            </a:r>
            <a:r>
              <a:rPr lang="en-US" sz="2300"/>
              <a:t>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85937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201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5. VRSTE I RAZVOJ PREDUZETNIKA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2018-04-06T17:31:50Z</dcterms:modified>
</cp:coreProperties>
</file>