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45" r:id="rId2"/>
    <p:sldId id="44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112BB-CF6A-4469-9789-C5FA25DA60F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A2D20-495D-4E23-BF25-66BA13786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3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01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/>
              <a:t>9</a:t>
            </a:r>
            <a:r>
              <a:rPr lang="en-US" sz="4400" i="1" dirty="0" smtClean="0"/>
              <a:t>. POSLOVNI BON-TON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Težnja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uživanjem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uspehom</a:t>
            </a:r>
            <a:r>
              <a:rPr lang="en-US" sz="2300" dirty="0"/>
              <a:t> u </a:t>
            </a:r>
            <a:r>
              <a:rPr lang="en-US" sz="2300" dirty="0" err="1"/>
              <a:t>poslovnom</a:t>
            </a:r>
            <a:r>
              <a:rPr lang="en-US" sz="2300" dirty="0"/>
              <a:t> </a:t>
            </a:r>
            <a:r>
              <a:rPr lang="en-US" sz="2300" dirty="0" err="1"/>
              <a:t>svetu</a:t>
            </a:r>
            <a:r>
              <a:rPr lang="en-US" sz="2300" dirty="0"/>
              <a:t>, </a:t>
            </a:r>
            <a:r>
              <a:rPr lang="en-US" sz="2300" dirty="0" err="1"/>
              <a:t>prouzrokovali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potrebu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postavljanjem</a:t>
            </a:r>
            <a:r>
              <a:rPr lang="en-US" sz="2300" dirty="0"/>
              <a:t> </a:t>
            </a:r>
            <a:r>
              <a:rPr lang="en-US" sz="2300" dirty="0" err="1"/>
              <a:t>pravila</a:t>
            </a:r>
            <a:r>
              <a:rPr lang="en-US" sz="2300" dirty="0"/>
              <a:t> </a:t>
            </a:r>
            <a:r>
              <a:rPr lang="en-US" sz="2300" dirty="0" err="1"/>
              <a:t>ponašanja</a:t>
            </a:r>
            <a:r>
              <a:rPr lang="en-US" sz="2300" dirty="0"/>
              <a:t> u </a:t>
            </a:r>
            <a:r>
              <a:rPr lang="en-US" sz="2300" dirty="0" err="1"/>
              <a:t>svakodnevnom</a:t>
            </a:r>
            <a:r>
              <a:rPr lang="en-US" sz="2300" dirty="0"/>
              <a:t> </a:t>
            </a:r>
            <a:r>
              <a:rPr lang="en-US" sz="2300" dirty="0" err="1"/>
              <a:t>kontaktu</a:t>
            </a:r>
            <a:r>
              <a:rPr lang="en-US" sz="2300" dirty="0"/>
              <a:t> </a:t>
            </a:r>
            <a:r>
              <a:rPr lang="en-US" sz="2300" dirty="0" err="1"/>
              <a:t>preduzenika</a:t>
            </a:r>
            <a:r>
              <a:rPr lang="en-US" sz="2300" dirty="0"/>
              <a:t> </a:t>
            </a:r>
            <a:r>
              <a:rPr lang="en-US" sz="2300" dirty="0" err="1"/>
              <a:t>sa</a:t>
            </a:r>
            <a:r>
              <a:rPr lang="en-US" sz="2300" dirty="0"/>
              <a:t> </a:t>
            </a:r>
            <a:r>
              <a:rPr lang="en-US" sz="2300" dirty="0" err="1"/>
              <a:t>svojim</a:t>
            </a:r>
            <a:r>
              <a:rPr lang="en-US" sz="2300" dirty="0"/>
              <a:t> </a:t>
            </a:r>
            <a:r>
              <a:rPr lang="en-US" sz="2300" dirty="0" err="1"/>
              <a:t>poslovnim</a:t>
            </a:r>
            <a:r>
              <a:rPr lang="en-US" sz="2300" dirty="0"/>
              <a:t> </a:t>
            </a:r>
            <a:r>
              <a:rPr lang="en-US" sz="2300" dirty="0" err="1"/>
              <a:t>partnerima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Ova </a:t>
            </a:r>
            <a:r>
              <a:rPr lang="en-US" sz="2300" dirty="0" err="1"/>
              <a:t>pravila</a:t>
            </a:r>
            <a:r>
              <a:rPr lang="en-US" sz="2300" dirty="0"/>
              <a:t> </a:t>
            </a:r>
            <a:r>
              <a:rPr lang="en-US" sz="2300" dirty="0" err="1"/>
              <a:t>pomažu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pospešuju</a:t>
            </a:r>
            <a:r>
              <a:rPr lang="en-US" sz="2300" dirty="0"/>
              <a:t> </a:t>
            </a:r>
            <a:r>
              <a:rPr lang="en-US" sz="2300" dirty="0" err="1"/>
              <a:t>sporazumevanje</a:t>
            </a:r>
            <a:r>
              <a:rPr lang="en-US" sz="2300" dirty="0"/>
              <a:t> u </a:t>
            </a:r>
            <a:r>
              <a:rPr lang="en-US" sz="2300" dirty="0" err="1"/>
              <a:t>poslovnom</a:t>
            </a:r>
            <a:r>
              <a:rPr lang="en-US" sz="2300" dirty="0"/>
              <a:t> </a:t>
            </a:r>
            <a:r>
              <a:rPr lang="en-US" sz="2300" dirty="0" err="1"/>
              <a:t>svetu</a:t>
            </a:r>
            <a:r>
              <a:rPr lang="en-US" sz="2300" dirty="0"/>
              <a:t>, </a:t>
            </a:r>
            <a:r>
              <a:rPr lang="en-US" sz="2300" dirty="0" err="1"/>
              <a:t>smanjuju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potpuno</a:t>
            </a:r>
            <a:r>
              <a:rPr lang="en-US" sz="2300" dirty="0"/>
              <a:t> </a:t>
            </a:r>
            <a:r>
              <a:rPr lang="en-US" sz="2300" dirty="0" err="1"/>
              <a:t>odbacuju</a:t>
            </a:r>
            <a:r>
              <a:rPr lang="en-US" sz="2300" dirty="0"/>
              <a:t> </a:t>
            </a:r>
            <a:r>
              <a:rPr lang="en-US" sz="2300" dirty="0" err="1"/>
              <a:t>konflikte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nesporazume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Postojeća</a:t>
            </a:r>
            <a:r>
              <a:rPr lang="en-US" sz="2300" dirty="0"/>
              <a:t> </a:t>
            </a:r>
            <a:r>
              <a:rPr lang="en-US" sz="2300" dirty="0" err="1"/>
              <a:t>pravila</a:t>
            </a:r>
            <a:r>
              <a:rPr lang="en-US" sz="2300" dirty="0"/>
              <a:t> </a:t>
            </a:r>
            <a:r>
              <a:rPr lang="en-US" sz="2300" dirty="0" err="1"/>
              <a:t>lepog</a:t>
            </a:r>
            <a:r>
              <a:rPr lang="en-US" sz="2300" dirty="0"/>
              <a:t> </a:t>
            </a:r>
            <a:r>
              <a:rPr lang="en-US" sz="2300" dirty="0" err="1"/>
              <a:t>ponašanja</a:t>
            </a:r>
            <a:r>
              <a:rPr lang="en-US" sz="2300" dirty="0"/>
              <a:t> u </a:t>
            </a:r>
            <a:r>
              <a:rPr lang="en-US" sz="2300" dirty="0" err="1"/>
              <a:t>poslovnom</a:t>
            </a:r>
            <a:r>
              <a:rPr lang="en-US" sz="2300" dirty="0"/>
              <a:t> </a:t>
            </a:r>
            <a:r>
              <a:rPr lang="en-US" sz="2300" dirty="0" err="1"/>
              <a:t>svetu</a:t>
            </a:r>
            <a:r>
              <a:rPr lang="en-US" sz="2300" dirty="0"/>
              <a:t>, a u </a:t>
            </a:r>
            <a:r>
              <a:rPr lang="en-US" sz="2300" dirty="0" err="1"/>
              <a:t>prvom</a:t>
            </a:r>
            <a:r>
              <a:rPr lang="en-US" sz="2300" dirty="0"/>
              <a:t> </a:t>
            </a:r>
            <a:r>
              <a:rPr lang="en-US" sz="2300" dirty="0" err="1"/>
              <a:t>redu</a:t>
            </a:r>
            <a:r>
              <a:rPr lang="en-US" sz="2300" dirty="0"/>
              <a:t> </a:t>
            </a:r>
            <a:r>
              <a:rPr lang="en-US" sz="2300" dirty="0" err="1"/>
              <a:t>među</a:t>
            </a:r>
            <a:r>
              <a:rPr lang="en-US" sz="2300" dirty="0"/>
              <a:t> </a:t>
            </a:r>
            <a:r>
              <a:rPr lang="en-US" sz="2300" dirty="0" err="1"/>
              <a:t>uspešnim</a:t>
            </a:r>
            <a:r>
              <a:rPr lang="en-US" sz="2300" dirty="0"/>
              <a:t> </a:t>
            </a:r>
            <a:r>
              <a:rPr lang="en-US" sz="2300" dirty="0" err="1"/>
              <a:t>preduzetnicima</a:t>
            </a:r>
            <a:r>
              <a:rPr lang="en-US" sz="2300" dirty="0"/>
              <a:t> </a:t>
            </a:r>
            <a:r>
              <a:rPr lang="en-US" sz="2300" dirty="0" err="1"/>
              <a:t>nisu</a:t>
            </a:r>
            <a:r>
              <a:rPr lang="en-US" sz="2300" dirty="0"/>
              <a:t> </a:t>
            </a:r>
            <a:r>
              <a:rPr lang="en-US" sz="2300" dirty="0" err="1"/>
              <a:t>samo</a:t>
            </a:r>
            <a:r>
              <a:rPr lang="en-US" sz="2300" dirty="0"/>
              <a:t> </a:t>
            </a:r>
            <a:r>
              <a:rPr lang="en-US" sz="2300" dirty="0" err="1"/>
              <a:t>posledica</a:t>
            </a:r>
            <a:r>
              <a:rPr lang="en-US" sz="2300" dirty="0"/>
              <a:t> </a:t>
            </a:r>
            <a:r>
              <a:rPr lang="en-US" sz="2300" dirty="0" err="1"/>
              <a:t>izučavanja</a:t>
            </a:r>
            <a:r>
              <a:rPr lang="en-US" sz="2300" dirty="0"/>
              <a:t> bon-</a:t>
            </a:r>
            <a:r>
              <a:rPr lang="en-US" sz="2300" dirty="0" err="1"/>
              <a:t>tona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9630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 err="1"/>
              <a:t>Ponašenje</a:t>
            </a:r>
            <a:r>
              <a:rPr lang="en-US" sz="2300" dirty="0"/>
              <a:t> </a:t>
            </a:r>
            <a:r>
              <a:rPr lang="en-US" sz="2300" dirty="0" err="1"/>
              <a:t>prema</a:t>
            </a:r>
            <a:r>
              <a:rPr lang="en-US" sz="2300" dirty="0"/>
              <a:t> bon-</a:t>
            </a:r>
            <a:r>
              <a:rPr lang="en-US" sz="2300" dirty="0" err="1"/>
              <a:t>tonu</a:t>
            </a:r>
            <a:r>
              <a:rPr lang="en-US" sz="2300" dirty="0"/>
              <a:t> je </a:t>
            </a:r>
            <a:r>
              <a:rPr lang="en-US" sz="2300" dirty="0" err="1"/>
              <a:t>prećutni</a:t>
            </a:r>
            <a:r>
              <a:rPr lang="en-US" sz="2300" dirty="0"/>
              <a:t> </a:t>
            </a:r>
            <a:r>
              <a:rPr lang="en-US" sz="2300" dirty="0" err="1"/>
              <a:t>sporazum</a:t>
            </a:r>
            <a:r>
              <a:rPr lang="en-US" sz="2300" dirty="0"/>
              <a:t> </a:t>
            </a:r>
            <a:r>
              <a:rPr lang="en-US" sz="2300" dirty="0" err="1"/>
              <a:t>među</a:t>
            </a:r>
            <a:r>
              <a:rPr lang="en-US" sz="2300" dirty="0"/>
              <a:t> </a:t>
            </a:r>
            <a:r>
              <a:rPr lang="en-US" sz="2300" dirty="0" err="1"/>
              <a:t>ljudima</a:t>
            </a:r>
            <a:r>
              <a:rPr lang="en-US" sz="2300" dirty="0"/>
              <a:t>. </a:t>
            </a:r>
            <a:r>
              <a:rPr lang="en-US" sz="2300" dirty="0" err="1"/>
              <a:t>Lepo</a:t>
            </a:r>
            <a:r>
              <a:rPr lang="en-US" sz="2300" dirty="0"/>
              <a:t> </a:t>
            </a:r>
            <a:r>
              <a:rPr lang="en-US" sz="2300" dirty="0" err="1"/>
              <a:t>ponašanje</a:t>
            </a:r>
            <a:r>
              <a:rPr lang="en-US" sz="2300" dirty="0"/>
              <a:t> </a:t>
            </a:r>
            <a:r>
              <a:rPr lang="en-US" sz="2300" dirty="0" err="1"/>
              <a:t>doprinosi</a:t>
            </a:r>
            <a:r>
              <a:rPr lang="en-US" sz="2300" dirty="0"/>
              <a:t> </a:t>
            </a:r>
            <a:r>
              <a:rPr lang="en-US" sz="2300" dirty="0" err="1"/>
              <a:t>zbližavanju</a:t>
            </a:r>
            <a:r>
              <a:rPr lang="en-US" sz="2300" dirty="0"/>
              <a:t> </a:t>
            </a:r>
            <a:r>
              <a:rPr lang="en-US" sz="2300" dirty="0" err="1"/>
              <a:t>poslovnih</a:t>
            </a:r>
            <a:r>
              <a:rPr lang="en-US" sz="2300" dirty="0"/>
              <a:t> </a:t>
            </a:r>
            <a:r>
              <a:rPr lang="en-US" sz="2300" dirty="0" err="1"/>
              <a:t>ljudi</a:t>
            </a:r>
            <a:r>
              <a:rPr lang="en-US" sz="2300" dirty="0"/>
              <a:t>, </a:t>
            </a:r>
            <a:r>
              <a:rPr lang="en-US" sz="2300" dirty="0" err="1"/>
              <a:t>tako</a:t>
            </a:r>
            <a:r>
              <a:rPr lang="en-US" sz="2300" dirty="0"/>
              <a:t> da je to </a:t>
            </a:r>
            <a:r>
              <a:rPr lang="en-US" sz="2300" dirty="0" err="1"/>
              <a:t>jedan</a:t>
            </a:r>
            <a:r>
              <a:rPr lang="en-US" sz="2300" dirty="0"/>
              <a:t> od </a:t>
            </a:r>
            <a:r>
              <a:rPr lang="en-US" sz="2300" dirty="0" err="1"/>
              <a:t>odlučujućih</a:t>
            </a:r>
            <a:r>
              <a:rPr lang="en-US" sz="2300" dirty="0"/>
              <a:t> </a:t>
            </a:r>
            <a:r>
              <a:rPr lang="en-US" sz="2300" dirty="0" err="1"/>
              <a:t>elemenata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uspešno</a:t>
            </a:r>
            <a:r>
              <a:rPr lang="en-US" sz="2300" dirty="0"/>
              <a:t> </a:t>
            </a:r>
            <a:r>
              <a:rPr lang="en-US" sz="2300" dirty="0" err="1"/>
              <a:t>poslovanje</a:t>
            </a:r>
            <a:r>
              <a:rPr lang="en-US" sz="2300"/>
              <a:t>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85937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334</TotalTime>
  <Words>96</Words>
  <Application>Microsoft Office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Constantia</vt:lpstr>
      <vt:lpstr>Wingdings 2</vt:lpstr>
      <vt:lpstr>Flow</vt:lpstr>
      <vt:lpstr>9. POSLOVNI BON-TON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Filip Markovic</dc:creator>
  <cp:keywords>Multimedijalne tehnologije</cp:keywords>
  <cp:lastModifiedBy>Filip Markovic</cp:lastModifiedBy>
  <cp:revision>35</cp:revision>
  <dcterms:created xsi:type="dcterms:W3CDTF">2018-03-10T13:46:02Z</dcterms:created>
  <dcterms:modified xsi:type="dcterms:W3CDTF">2018-04-06T17:35:08Z</dcterms:modified>
</cp:coreProperties>
</file>