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2CB3-B474-45C4-B3D6-80B4B8ED48C6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6190-B6A5-426F-932C-D662B908B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6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6190-B6A5-426F-932C-D662B908BF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C1EBC-2C8C-4745-9DBB-7D2821DE93A2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7724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VISOKA TEHNIČKA ŠKOLA STRUKOVNIH STUDIJA ZVEČAN</a:t>
            </a:r>
          </a:p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STUDIJSKI PROGRAM:</a:t>
            </a:r>
          </a:p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MULTIMEDIJALNE TEHNOLOGIJE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Klasični</a:t>
            </a:r>
            <a:r>
              <a:rPr lang="en-GB" dirty="0"/>
              <a:t>/</a:t>
            </a:r>
            <a:r>
              <a:rPr lang="en-GB" dirty="0" err="1"/>
              <a:t>animirani</a:t>
            </a:r>
            <a:r>
              <a:rPr lang="en-GB" dirty="0"/>
              <a:t>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480"/>
            <a:ext cx="7162800" cy="2560320"/>
          </a:xfrm>
        </p:spPr>
        <p:txBody>
          <a:bodyPr/>
          <a:lstStyle/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Klasični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film: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slika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Animirani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film: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frejm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frejm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postupka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zajedničko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postojanje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scene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kamere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registraciju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Резултат слика за matrix movie fr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796296"/>
            <a:ext cx="5481393" cy="22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ANIMIRANI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TRON 1982.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POSLEDNJI ZVEZDANI BORAC 1984.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filmovi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kojima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prvi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put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izvršena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integracija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kompjuterskih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umesto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skupih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komplikovanih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optičko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laboratorijskih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postupaka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izrade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filmskog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kompozita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9218" name="Picture 2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4876800" cy="27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ANIMIRANI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filmu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TERMINATOR 2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uvode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računarski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generisani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likovi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realno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okruženje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filmovima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DŽUMANDŽI, PARK IZ DOBA JURE, GODZILA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generisani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likovi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ambijent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strvorena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nova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autorska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realnost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pic>
        <p:nvPicPr>
          <p:cNvPr id="11266" name="Picture 2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30040"/>
            <a:ext cx="4381500" cy="2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RAČUNARSKA ANIMACIJA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ukupnog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računarskog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stvaralaštva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vek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ušla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 </a:t>
            </a:r>
            <a:r>
              <a:rPr lang="en-GB" sz="2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definisanim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novim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okvirima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nova </a:t>
            </a: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informaciona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tehnologija</a:t>
            </a:r>
            <a:endParaRPr lang="en-GB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tehnološki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strateških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očekivanja</a:t>
            </a:r>
            <a:endParaRPr lang="en-GB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novih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pravaca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razvoja</a:t>
            </a:r>
            <a:endParaRPr lang="en-GB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12290" name="Picture 2" descr="Резултат слика за animation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24324"/>
            <a:ext cx="47244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7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ft910k9Ftr8/UXeF_uzIrsI/AAAAAAAACbw/pQzc2jIuSV4/s1600/terminator+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946542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OBLASTI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r>
              <a:rPr lang="en-GB" dirty="0"/>
              <a:t>film</a:t>
            </a:r>
          </a:p>
          <a:p>
            <a:r>
              <a:rPr lang="en-GB" dirty="0" err="1"/>
              <a:t>igre</a:t>
            </a:r>
            <a:endParaRPr lang="en-GB" dirty="0"/>
          </a:p>
          <a:p>
            <a:r>
              <a:rPr lang="en-GB" dirty="0"/>
              <a:t>internet</a:t>
            </a:r>
          </a:p>
          <a:p>
            <a:r>
              <a:rPr lang="en-GB" dirty="0"/>
              <a:t>marketing</a:t>
            </a:r>
          </a:p>
          <a:p>
            <a:r>
              <a:rPr lang="en-GB" dirty="0" err="1"/>
              <a:t>obrazovanje</a:t>
            </a:r>
            <a:endParaRPr lang="en-GB" dirty="0"/>
          </a:p>
          <a:p>
            <a:r>
              <a:rPr lang="en-GB" dirty="0" err="1"/>
              <a:t>modelovanje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simulacija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1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7391400" cy="1143000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RAČUNARSKA ANIMACIJA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00200" y="457200"/>
            <a:ext cx="7391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dirty="0" smtClean="0"/>
              <a:t>RAČUNARSKA ANIMACIJA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781799" cy="3322320"/>
          </a:xfrm>
        </p:spPr>
        <p:txBody>
          <a:bodyPr>
            <a:normAutofit/>
          </a:bodyPr>
          <a:lstStyle/>
          <a:p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Računarska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animacija predstavlja novi oblik vizuelnog i filmskog stvaralaštva </a:t>
            </a:r>
            <a:endParaRPr lang="sr-Latn-RS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Animacijom je objedinjeno slikarstvo, vajarstvo, zvuk, simulacije tehničko-mašinskih procesa, simulacije prirodnih pojava i fenomena, svetlo, boju, scenu, ekspresiju i pokret, vizuelnu orkestraciju svih elemenata odnosa aktera i </a:t>
            </a:r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prostora</a:t>
            </a:r>
            <a:endParaRPr lang="sr-Latn-RS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sr-Latn-R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ANIMACIJA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424" y="1935480"/>
            <a:ext cx="4651375" cy="4389120"/>
          </a:xfrm>
        </p:spPr>
        <p:txBody>
          <a:bodyPr/>
          <a:lstStyle/>
          <a:p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Animirati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poetski znači -"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udahnuti dušu"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računaru</a:t>
            </a:r>
          </a:p>
          <a:p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Animacija je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danas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čest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deo filmskog kadra a ponegde i dominantan deo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filma</a:t>
            </a:r>
          </a:p>
          <a:p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Scene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iz filmova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TITANIKA, MATRIKSA, </a:t>
            </a:r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GOSPODARA PRSTENOVA...</a:t>
            </a:r>
            <a:endParaRPr lang="sr-Latn-RS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pic>
        <p:nvPicPr>
          <p:cNvPr id="1026" name="Picture 2" descr="https://cdn1.thr.com/sites/default/files/imagecache/landscape_928x523/2017/12/ferdinand-image2_rgb_-_embed_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883025" cy="21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RAČUNARSKA </a:t>
            </a:r>
            <a:r>
              <a:rPr lang="sr-Latn-RS" dirty="0" smtClean="0"/>
              <a:t>ANIMACIJA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savremeni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oblik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objedinjene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umetnosti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stvaranja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pokreta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izgradnjom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objekata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scene,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materijalizacijom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osvetljavanjem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atmosferom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tajmingom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GB" dirty="0"/>
          </a:p>
        </p:txBody>
      </p:sp>
      <p:pic>
        <p:nvPicPr>
          <p:cNvPr id="2050" name="Picture 2" descr="http://i2.wp.com/www.cgmeetup.net/home/wp-content/uploads/2015/06/Making-of-Heroes-by-Exodo-Animation-Studios_17.jpg?resize=960%2C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4953000" cy="27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RAČUNARSKA ANIMACIJA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50720"/>
          </a:xfrm>
        </p:spPr>
        <p:txBody>
          <a:bodyPr>
            <a:normAutofit lnSpcReduction="10000"/>
          </a:bodyPr>
          <a:lstStyle/>
          <a:p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Kompjuterska animacija predstavlja </a:t>
            </a:r>
            <a:r>
              <a:rPr lang="en-GB" sz="2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autonomn</a:t>
            </a:r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umetničk</a:t>
            </a:r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delatnost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zasnovan</a:t>
            </a:r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integraciji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uspostavljenih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pravila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stvaranja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animiranog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ostalih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vizuelnih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oblasti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vajarstva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slikarstva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dizajna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zvuka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muzike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primenom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digitalnih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GB" dirty="0"/>
          </a:p>
        </p:txBody>
      </p:sp>
      <p:pic>
        <p:nvPicPr>
          <p:cNvPr id="3074" name="Picture 2" descr="http://pixar-animation.weebly.com/uploads/8/7/6/3/8763219/706679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16" y="4015867"/>
            <a:ext cx="3155084" cy="17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--g1yOqgjfqjPoABUo7YXSMyk_A8u-Xoby5G5fLGGWspv4DM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16" y="4019791"/>
            <a:ext cx="3126031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RAČUNARSKA ANIMACIJA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Animacija je razvijana u proteklih 40 godina paralelno sa razvojem računarstva</a:t>
            </a:r>
          </a:p>
          <a:p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GB" sz="2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reativni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prostor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savremene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računarske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predstavlja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integraciju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klasičnog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igranog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klasičnog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animiranog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filma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4100" name="Picture 4" descr="https://typeset-beta.imgix.net/rehost/2016/9/13/8e34bb2d-3fb3-48d9-b80b-0a98a0bfd6dd.jpg?w=740&amp;h=444&amp;fit=crop&amp;crop=faces&amp;auto=format&amp;q=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689984"/>
            <a:ext cx="4538345" cy="27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RAČUNARSKA ANIMACIJA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osnov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akcije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klasičnog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čine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fizička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scena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ambijentalna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studijski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prostor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registrovanje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kamerom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kadar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niz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slika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montažnog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prelaza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Резултат слика за tron movies sc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20006"/>
            <a:ext cx="64008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KLASIČNI ANIMIRANI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GB" sz="2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lasičan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animirani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film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zasniva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kao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klasični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analizi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24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jedinične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statične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slike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sekundi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čine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dvodimenzionalna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scena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nacrtana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ili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oblikovana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specijalna</a:t>
            </a:r>
            <a:r>
              <a:rPr lang="en-GB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5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kamera</a:t>
            </a:r>
            <a:endParaRPr lang="en-GB" sz="2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7170" name="Picture 2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5791200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365</Words>
  <Application>Microsoft Office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Flow</vt:lpstr>
      <vt:lpstr>PowerPoint Presentation</vt:lpstr>
      <vt:lpstr>RAČUNARSKA ANIMACIJA</vt:lpstr>
      <vt:lpstr>PowerPoint Presentation</vt:lpstr>
      <vt:lpstr>ANIMACIJA</vt:lpstr>
      <vt:lpstr>RAČUNARSKA ANIMACIJA</vt:lpstr>
      <vt:lpstr>RAČUNARSKA ANIMACIJA</vt:lpstr>
      <vt:lpstr>RAČUNARSKA ANIMACIJA</vt:lpstr>
      <vt:lpstr>RAČUNARSKA ANIMACIJA</vt:lpstr>
      <vt:lpstr>KLASIČNI ANIMIRANI FILM</vt:lpstr>
      <vt:lpstr>Klasični/animirani film</vt:lpstr>
      <vt:lpstr>ANIMIRANI FILM</vt:lpstr>
      <vt:lpstr>ANIMIRANI FILM</vt:lpstr>
      <vt:lpstr>RAČUNARSKA ANIMACIJA</vt:lpstr>
      <vt:lpstr>OBLASTI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djordjevic</dc:creator>
  <cp:keywords>Multimedijalne tehnologije</cp:keywords>
  <cp:lastModifiedBy>Sasha</cp:lastModifiedBy>
  <cp:revision>32</cp:revision>
  <dcterms:created xsi:type="dcterms:W3CDTF">2018-03-10T13:46:02Z</dcterms:created>
  <dcterms:modified xsi:type="dcterms:W3CDTF">2018-03-17T12:36:20Z</dcterms:modified>
</cp:coreProperties>
</file>