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8" r:id="rId2"/>
    <p:sldId id="259" r:id="rId3"/>
    <p:sldId id="287" r:id="rId4"/>
    <p:sldId id="288" r:id="rId5"/>
    <p:sldId id="289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4660"/>
  </p:normalViewPr>
  <p:slideViewPr>
    <p:cSldViewPr>
      <p:cViewPr varScale="1">
        <p:scale>
          <a:sx n="112" d="100"/>
          <a:sy n="112" d="100"/>
        </p:scale>
        <p:origin x="16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22CB3-B474-45C4-B3D6-80B4B8ED48C6}" type="datetimeFigureOut">
              <a:rPr lang="en-GB" smtClean="0"/>
              <a:t>24/03/2018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56190-B6A5-426F-932C-D662B908B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262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BC1EBC-2C8C-4745-9DBB-7D2821DE93A2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7772400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VISOKA TEHNIČKA ŠKOLA STRUKOVNIH STUDIJA ZVEČAN</a:t>
            </a:r>
          </a:p>
          <a:p>
            <a:pPr algn="ctr">
              <a:spcBef>
                <a:spcPts val="1200"/>
              </a:spcBef>
            </a:pP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STUDIJSKI PROGRAM:</a:t>
            </a:r>
          </a:p>
          <a:p>
            <a:pPr algn="ctr">
              <a:spcBef>
                <a:spcPts val="1200"/>
              </a:spcBef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MULTIMEDIJALNE TEHNOLOGIJE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RAD NA </a:t>
            </a:r>
            <a:r>
              <a:rPr lang="en-GB" dirty="0" smtClean="0"/>
              <a:t>PROJEKTU 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620000" cy="1798320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Imajući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vidu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složenost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Maya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veliki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datoteka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nastaju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realizaciji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vrlo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važno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napravite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glavnu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omotnicu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posebne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omotnice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tipove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datoteka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biste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lakoćom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organizovali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datoteke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nastaju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gotovu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programsku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omotnicu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označava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projekat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ispod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3733800"/>
            <a:ext cx="3823278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17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RAD NA </a:t>
            </a:r>
            <a:r>
              <a:rPr lang="en-GB" dirty="0" smtClean="0"/>
              <a:t>PROJEKTU 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620000" cy="4008120"/>
          </a:xfrm>
        </p:spPr>
        <p:txBody>
          <a:bodyPr>
            <a:normAutofit fontScale="85000" lnSpcReduction="100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napravite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projekat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dodeljivanjem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funkcije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saopštiti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gde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želite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smesti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datoteke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nastaju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ovaj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način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definišete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projekat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program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Maya „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”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omotnicu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odlaze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vizualizovane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datoteke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datoteke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scenama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datoteku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Maya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označava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datoteka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scene,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treba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sačuvati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omotnici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Scenes.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Najbolji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način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napraviti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odgovarajuća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struktura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datoteka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sastoji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u tome da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prvo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napraviti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projekat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da se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ovaj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projekat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poveže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datotekama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 se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napravi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nova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zatim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ova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sačuva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omotnici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Scenes. </a:t>
            </a:r>
          </a:p>
        </p:txBody>
      </p:sp>
    </p:spTree>
    <p:extLst>
      <p:ext uri="{BB962C8B-B14F-4D97-AF65-F5344CB8AC3E}">
        <p14:creationId xmlns:p14="http://schemas.microsoft.com/office/powerpoint/2010/main" val="200285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RAD NA </a:t>
            </a:r>
            <a:r>
              <a:rPr lang="en-GB" dirty="0" smtClean="0"/>
              <a:t>PROJEKTU 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620000" cy="1950720"/>
          </a:xfrm>
        </p:spPr>
        <p:txBody>
          <a:bodyPr>
            <a:normAutofit fontScale="77500" lnSpcReduction="20000"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biste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napravili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projekat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File,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izaberite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Project&gt;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New (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ispod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levo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polje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Name,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vrhu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okvira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dijalog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otvara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upišite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Pritisnite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dugme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Browse (pored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polja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Location)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izaberite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omotnicu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želite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napravite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omotnice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ispod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desno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3830854"/>
            <a:ext cx="1981200" cy="26027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3446" y="3733800"/>
            <a:ext cx="2584308" cy="2699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99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RAD NA </a:t>
            </a:r>
            <a:r>
              <a:rPr lang="en-GB" dirty="0" smtClean="0"/>
              <a:t>PROJEKTU 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620000" cy="1950720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biste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napravili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projekat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/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4.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Izaberite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Use Defaults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želite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ponuđene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nazive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omotnice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Pritisnite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dugme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Accept.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Omotnica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napravljena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odgovarajućem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mestu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nalazi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nekoliko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podomotnica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zadržavaju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ponuđena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ispod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2802" y="4022830"/>
            <a:ext cx="2425597" cy="2481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91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RAD NA </a:t>
            </a:r>
            <a:r>
              <a:rPr lang="en-GB" dirty="0" smtClean="0"/>
              <a:t>PROJEKTU 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772400" cy="4008120"/>
          </a:xfrm>
        </p:spPr>
        <p:txBody>
          <a:bodyPr>
            <a:normAutofit fontScale="77500" lnSpcReduction="20000"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 bi program Maya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omotnicama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želite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sačuvate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projekat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morate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povežete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svojim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tekućim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datotekama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Konačne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vizualizovane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datoteke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odlaze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nisan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projekat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stoga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vrlo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važno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pre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vizualizacije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izaberete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odgovarajući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projekat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biste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podesili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projekat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/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Napravite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projekat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način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san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prethodnom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vežbanju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File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izaberite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Project&gt;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Set.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Pronađite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izaberite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omotnicu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želite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Pritisnite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dugme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OK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biste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uspostavili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vezu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između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datoteka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projekta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datoteka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Maya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zove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datoteka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scene. Ova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datoteka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čuvati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otvarati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uvoziti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druge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datoteke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scenama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375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RAD NA </a:t>
            </a:r>
            <a:r>
              <a:rPr lang="en-GB" dirty="0" smtClean="0"/>
              <a:t>PROJEKTU 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620000" cy="4160520"/>
          </a:xfrm>
        </p:spPr>
        <p:txBody>
          <a:bodyPr>
            <a:normAutofit fontScale="92500" lnSpcReduction="10000"/>
          </a:bodyPr>
          <a:lstStyle/>
          <a:p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 biste napravili novu </a:t>
            </a:r>
            <a:r>
              <a:rPr lang="it-I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scenu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/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File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izaberite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New Scene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Otvara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prazna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biste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sačuvali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File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izaberite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Save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Scene.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put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čuvate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otvara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okvir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dijalog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Save.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padajuće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liste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Look in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izaberite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tnicu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želite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sačuvate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dato-teku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pravilno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povezali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datoteke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projektom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padajućoj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izabra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omotnica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Scenes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unutar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dodeljenog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polje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File name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upišite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datoteke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zatim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pritisnite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dugme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Save.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sačuvana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omotnici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Scenes.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6560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RAD NA </a:t>
            </a:r>
            <a:r>
              <a:rPr lang="en-GB" dirty="0" smtClean="0"/>
              <a:t>PROJEKTU 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620000" cy="4160520"/>
          </a:xfrm>
        </p:spPr>
        <p:txBody>
          <a:bodyPr>
            <a:normAutofit fontScale="92500" lnSpcReduction="10000"/>
          </a:bodyPr>
          <a:lstStyle/>
          <a:p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 biste napravili novu </a:t>
            </a:r>
            <a:r>
              <a:rPr lang="it-I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scenu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/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File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izaberite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New Scene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Otvara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prazna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biste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sačuvali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File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izaberite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Save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Scene.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put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čuvate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otvara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okvir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dijalog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Save.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padajuće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liste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Look in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izaberite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tnicu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želite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sačuvate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dato-teku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pravilno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povezali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datoteke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projektom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padajućoj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izabra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omotnica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Scenes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unutar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dodeljenog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polje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File name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upišite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datoteke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zatim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pritisnite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dugme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Save.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sačuvana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omotnici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Scenes.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5133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RAD NA </a:t>
            </a:r>
            <a:r>
              <a:rPr lang="en-GB" dirty="0" smtClean="0"/>
              <a:t>PROJEKTU 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620000" cy="4160520"/>
          </a:xfrm>
        </p:spPr>
        <p:txBody>
          <a:bodyPr>
            <a:normAutofit fontScale="92500" lnSpcReduction="10000"/>
          </a:bodyPr>
          <a:lstStyle/>
          <a:p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Često ćete poželeti da nova scena podra- zumevano  sadrži neka svojstva. </a:t>
            </a:r>
            <a:endParaRPr lang="it-IT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it-I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 </a:t>
            </a:r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svojstva mogu biti bilo šta, tri izvora svetlosti ili sfera određenog oblika. </a:t>
            </a:r>
            <a:endParaRPr lang="it-IT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it-I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 </a:t>
            </a:r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programu  Maya vrlo lako možete da napravite datoteku podrazu- mevane scene</a:t>
            </a:r>
            <a:r>
              <a:rPr lang="it-I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biste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napravili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podrazumevanu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Napravite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sadrži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odgovarajuća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svojstva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zatim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sačuvajte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 Na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File,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pritisnite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kvadratić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pored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komande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New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Scene.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Otvara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okvir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dijalog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New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Scene Options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5162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RAD NA </a:t>
            </a:r>
            <a:r>
              <a:rPr lang="en-GB" dirty="0" smtClean="0"/>
              <a:t>PROJEKTU 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620000" cy="416052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 Potvrdite polje Enable Default </a:t>
            </a:r>
            <a:r>
              <a:rPr lang="it-I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Scene. Na </a:t>
            </a:r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taj način se aktivira polje </a:t>
            </a:r>
            <a:r>
              <a:rPr lang="it-I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Default Scene</a:t>
            </a:r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koje se nalazi u podnožju.</a:t>
            </a:r>
          </a:p>
          <a:p>
            <a:pPr lvl="1"/>
            <a:r>
              <a:rPr lang="it-I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</a:t>
            </a:r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 Pritisnite ikonu omotnice </a:t>
            </a:r>
            <a:r>
              <a:rPr lang="it-I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 </a:t>
            </a:r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 nalazi pored polja Default Scene da biste otvorili okvir za dijalog Open.</a:t>
            </a:r>
          </a:p>
          <a:p>
            <a:pPr lvl="1"/>
            <a:r>
              <a:rPr lang="it-I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 Pronađite svoju omotnicu sa </a:t>
            </a:r>
            <a:r>
              <a:rPr lang="it-I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scenama i </a:t>
            </a:r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izaberite scenu koju želite da koristite kao </a:t>
            </a:r>
            <a:r>
              <a:rPr lang="it-I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podrazumevanu, </a:t>
            </a:r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na kraju pritisnite dugme Open.</a:t>
            </a:r>
          </a:p>
          <a:p>
            <a:pPr lvl="1"/>
            <a:r>
              <a:rPr lang="it-I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 Pritisnite dugme Apply da biste sačuvali ovo </a:t>
            </a:r>
            <a:r>
              <a:rPr lang="it-I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svojstvo. Otvara </a:t>
            </a:r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 okvir za dijalog Warning koji vas upozorava da scena koja je trenutno otvorena nije sačuvana.</a:t>
            </a:r>
          </a:p>
          <a:p>
            <a:pPr lvl="1"/>
            <a:r>
              <a:rPr lang="it-I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7</a:t>
            </a:r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 Pritisnite dugme Save </a:t>
            </a:r>
            <a:r>
              <a:rPr lang="it-I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 </a:t>
            </a:r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biste sačuvali scenu koja je trenutno </a:t>
            </a:r>
            <a:r>
              <a:rPr lang="it-I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otvorena. Program </a:t>
            </a:r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Maya izrađuje novu scenu na osnovu podrazumevane scene, pri čemu zamenjuje scenu koja je trenutno otvo- rena. Svaki sledeći put kada izaberete komandu New Scene, otvoriće se ponu- đena scena koju ste odredili.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899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PRIMER ANIMACIJE PO OSNOVNIM FAZAMA</a:t>
            </a:r>
            <a:r>
              <a:rPr lang="en-US" dirty="0" smtClean="0"/>
              <a:t> </a:t>
            </a:r>
            <a:r>
              <a:rPr lang="en-GB" dirty="0" smtClean="0"/>
              <a:t>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620000" cy="416052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Pregled svih faza u kreiranju jednostavne kompjuterske animacije moguć </a:t>
            </a:r>
            <a:r>
              <a:rPr lang="it-I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 kroz primer </a:t>
            </a:r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kreiranja globusa koji se okreće. </a:t>
            </a:r>
            <a:endParaRPr lang="it-IT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Faza1.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Storyboard</a:t>
            </a:r>
          </a:p>
          <a:p>
            <a:pPr lvl="1"/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jednostavnoj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storyboard bi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sastojao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sadrži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kuglu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podatke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trajanju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njenog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okretanja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kugla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okreće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sekunde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to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vreme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okrene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jedamput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815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895600"/>
            <a:ext cx="7391400" cy="11430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RAD NA PROJEKTU</a:t>
            </a:r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PRIMER ANIMACIJE PO OSNOVNIM FAZAMA</a:t>
            </a:r>
            <a:r>
              <a:rPr lang="en-US" dirty="0" smtClean="0"/>
              <a:t> </a:t>
            </a:r>
            <a:r>
              <a:rPr lang="en-GB" dirty="0" smtClean="0"/>
              <a:t>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620000" cy="416052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Pregled svih faza u kreiranju jednostavne kompjuterske animacije moguć </a:t>
            </a:r>
            <a:r>
              <a:rPr lang="it-I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 kroz primer </a:t>
            </a:r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kreiranja globusa koji se okreće. </a:t>
            </a:r>
            <a:endParaRPr lang="it-IT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Faza1.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Storyboard</a:t>
            </a:r>
          </a:p>
          <a:p>
            <a:pPr lvl="1"/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jednostavnoj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storyboard bi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sastojao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sadrži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kuglu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podatke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trajanju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njenog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okretanja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kugla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okreće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sekunde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to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vreme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okrene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jedamput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439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PRIMER ANIMACIJE PO OSNOVNIM FAZAMA</a:t>
            </a:r>
            <a:r>
              <a:rPr lang="en-US" dirty="0" smtClean="0"/>
              <a:t> </a:t>
            </a:r>
            <a:r>
              <a:rPr lang="en-GB" dirty="0" smtClean="0"/>
              <a:t>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620000" cy="416052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Faza2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objekata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fazi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kuglu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Prilikom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kugle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važno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definisati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dovoljan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segmenata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da bi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kugla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izgledala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dovljno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glatko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programu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Maya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iskustvo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pokazalo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optimalno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staviti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50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segmenata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Takođe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treba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uključiti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generisanje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maping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materijal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korektno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postavio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objekat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54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PRIMER ANIMACIJE PO OSNOVNIM FAZAMA</a:t>
            </a:r>
            <a:r>
              <a:rPr lang="en-US" dirty="0" smtClean="0"/>
              <a:t> </a:t>
            </a:r>
            <a:r>
              <a:rPr lang="en-GB" dirty="0" smtClean="0"/>
              <a:t>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620000" cy="164592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Faza3.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kamere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 bi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bolji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pregled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celokupne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scene,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dobro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odmah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kreirati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kameru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našem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primeru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kreiraćemo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Target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kameru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objektivom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35mm.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ispod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0767" r="17857" b="13095"/>
          <a:stretch/>
        </p:blipFill>
        <p:spPr>
          <a:xfrm>
            <a:off x="3886200" y="3810000"/>
            <a:ext cx="35052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81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PRIMER ANIMACIJE PO OSNOVNIM FAZAMA</a:t>
            </a:r>
            <a:r>
              <a:rPr lang="en-US" dirty="0" smtClean="0"/>
              <a:t> </a:t>
            </a:r>
            <a:r>
              <a:rPr lang="en-GB" dirty="0" smtClean="0"/>
              <a:t>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620000" cy="164592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Faza4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materijala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Pretpostavljamo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već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bit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mapu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kartom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svijeta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Materijali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Materijal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editoru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Naš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materijal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će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bit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mapu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odgovarajućim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parametrima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sjajnosti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transparencije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potrebna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našoj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(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ispod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3433762"/>
            <a:ext cx="398145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2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PRIMER ANIMACIJE PO OSNOVNIM FAZAMA</a:t>
            </a:r>
            <a:r>
              <a:rPr lang="en-US" dirty="0" smtClean="0"/>
              <a:t> </a:t>
            </a:r>
            <a:r>
              <a:rPr lang="en-GB" dirty="0" smtClean="0"/>
              <a:t>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620000" cy="164592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Faza4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materijala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Pretpostavljamo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već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bit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mapu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kartom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svijeta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Materijali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Materijal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editoru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Naš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materijal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će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bit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mapu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odgovarajućim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parametrima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sjajnosti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transparencije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potrebna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našoj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(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ispod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3433762"/>
            <a:ext cx="398145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09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PRIMER ANIMACIJE PO OSNOVNIM FAZAMA</a:t>
            </a:r>
            <a:r>
              <a:rPr lang="en-US" dirty="0" smtClean="0"/>
              <a:t> </a:t>
            </a:r>
            <a:r>
              <a:rPr lang="en-GB" dirty="0" smtClean="0"/>
              <a:t>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620000" cy="807720"/>
          </a:xfrm>
        </p:spPr>
        <p:txBody>
          <a:bodyPr>
            <a:normAutofit lnSpcReduction="10000"/>
          </a:bodyPr>
          <a:lstStyle/>
          <a:p>
            <a:r>
              <a:rPr lang="sv-SE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Nakon renderovanja naša scena izgleda </a:t>
            </a:r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 na slici ispod.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8013" y="2743200"/>
            <a:ext cx="3933825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10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PRIMER ANIMACIJE PO OSNOVNIM FAZAMA</a:t>
            </a:r>
            <a:r>
              <a:rPr lang="en-US" dirty="0" smtClean="0"/>
              <a:t> </a:t>
            </a:r>
            <a:r>
              <a:rPr lang="en-GB" dirty="0" smtClean="0"/>
              <a:t>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772400" cy="1493520"/>
          </a:xfrm>
        </p:spPr>
        <p:txBody>
          <a:bodyPr>
            <a:normAutofit fontScale="62500" lnSpcReduction="20000"/>
          </a:bodyPr>
          <a:lstStyle/>
          <a:p>
            <a:r>
              <a:rPr lang="sv-SE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Faza5: Postavka svjetla</a:t>
            </a:r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osvijetljena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Maya default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treba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postaviti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Postavka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trivijalna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tv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filmskim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produkcijama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postoje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majstori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time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ćemo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poslužiti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isprobanim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metodom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kontra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bočna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spot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(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ispod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1429" y="3534304"/>
            <a:ext cx="3800475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54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PRIMER ANIMACIJE PO OSNOVNIM FAZAMA</a:t>
            </a:r>
            <a:r>
              <a:rPr lang="en-US" dirty="0" smtClean="0"/>
              <a:t> </a:t>
            </a:r>
            <a:r>
              <a:rPr lang="en-GB" dirty="0" smtClean="0"/>
              <a:t>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772400" cy="1493520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Sada naša kugla izgleda ovako: 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2682240"/>
            <a:ext cx="390525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23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PRIMER ANIMACIJE PO OSNOVNIM FAZAMA</a:t>
            </a:r>
            <a:r>
              <a:rPr lang="en-US" dirty="0" smtClean="0"/>
              <a:t> </a:t>
            </a:r>
            <a:r>
              <a:rPr lang="en-GB" dirty="0" smtClean="0"/>
              <a:t>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620000" cy="3093720"/>
          </a:xfrm>
        </p:spPr>
        <p:txBody>
          <a:bodyPr>
            <a:normAutofit fontScale="85000" lnSpcReduction="20000"/>
          </a:bodyPr>
          <a:lstStyle/>
          <a:p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Faza6: Animacija </a:t>
            </a:r>
          </a:p>
          <a:p>
            <a:pPr lvl="1"/>
            <a:r>
              <a:rPr lang="sv-SE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Nakon što smo postavili </a:t>
            </a:r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 </a:t>
            </a:r>
            <a:r>
              <a:rPr lang="sv-SE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možemo pokrenuti kuglu. Prvo se </a:t>
            </a:r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definiše</a:t>
            </a:r>
            <a:r>
              <a:rPr lang="sr-Latn-R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ukupno </a:t>
            </a:r>
            <a:r>
              <a:rPr lang="sv-SE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trajanje animacije (u našem slučaju 100 frejmova – 4 sekunde). </a:t>
            </a:r>
            <a:endParaRPr lang="sv-SE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Zatim</a:t>
            </a:r>
            <a:r>
              <a:rPr lang="sr-Latn-R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 </a:t>
            </a:r>
            <a:r>
              <a:rPr lang="sv-SE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odredi položaj kugle (rotacija) u nultom i 100-tom frejmu. Ovi frejmovi </a:t>
            </a:r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se, kao </a:t>
            </a:r>
            <a:r>
              <a:rPr lang="sr-Latn-R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 je već rečeno,  </a:t>
            </a:r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zovu </a:t>
            </a:r>
            <a:r>
              <a:rPr lang="sv-SE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ključni frejmovi za našu animaciju. </a:t>
            </a:r>
            <a:endParaRPr lang="sr-Latn-RS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Ključni </a:t>
            </a:r>
            <a:r>
              <a:rPr lang="sv-SE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frejm (key frame) je </a:t>
            </a:r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onaj</a:t>
            </a:r>
            <a:r>
              <a:rPr lang="sr-Latn-R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frejm </a:t>
            </a:r>
            <a:r>
              <a:rPr lang="sv-SE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 kome se definiše neko dešavanje na animiranom objektu (</a:t>
            </a:r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pokret,</a:t>
            </a:r>
            <a:r>
              <a:rPr lang="sr-Latn-R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rotacija</a:t>
            </a:r>
            <a:r>
              <a:rPr lang="sv-SE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promjena oblika, promjena nekog parametra objekta). </a:t>
            </a:r>
            <a:endParaRPr lang="sr-Latn-RS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 međufaze</a:t>
            </a:r>
            <a:r>
              <a:rPr lang="sr-Latn-R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između </a:t>
            </a:r>
            <a:r>
              <a:rPr lang="sv-SE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ključnih frejmova program sam izračunava. </a:t>
            </a:r>
            <a:endParaRPr lang="sv-SE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5029200"/>
            <a:ext cx="510921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06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PRIMER ANIMACIJE PO OSNOVNIM FAZAMA</a:t>
            </a:r>
            <a:r>
              <a:rPr lang="en-US" dirty="0" smtClean="0"/>
              <a:t> </a:t>
            </a:r>
            <a:r>
              <a:rPr lang="en-GB" dirty="0" smtClean="0"/>
              <a:t>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620000" cy="3093720"/>
          </a:xfrm>
        </p:spPr>
        <p:txBody>
          <a:bodyPr>
            <a:normAutofit fontScale="85000" lnSpcReduction="20000"/>
          </a:bodyPr>
          <a:lstStyle/>
          <a:p>
            <a:r>
              <a:rPr lang="sv-SE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Ovdje dolazi do izražaja prednost računara u odnosu na klasični </a:t>
            </a:r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način</a:t>
            </a:r>
            <a:r>
              <a:rPr lang="sr-Latn-R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 </a:t>
            </a:r>
            <a:r>
              <a:rPr lang="sv-SE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kod crtanih filmova, </a:t>
            </a:r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gde </a:t>
            </a:r>
            <a:r>
              <a:rPr lang="sv-SE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 svaki frejm posebno crtao.</a:t>
            </a:r>
          </a:p>
          <a:p>
            <a:r>
              <a:rPr lang="sv-SE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 kraju se izrenderuje finalna animacija u neki od formata zapisa slike, </a:t>
            </a:r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sr-Latn-R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zavisi </a:t>
            </a:r>
            <a:r>
              <a:rPr lang="sv-SE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 načina snimanja na magnetoskop ili prikaza animacije. </a:t>
            </a:r>
            <a:endParaRPr lang="sr-Latn-RS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 </a:t>
            </a:r>
            <a:r>
              <a:rPr lang="sv-SE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 </a:t>
            </a:r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</a:t>
            </a:r>
            <a:r>
              <a:rPr lang="sr-Latn-R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pitanju </a:t>
            </a:r>
            <a:r>
              <a:rPr lang="sv-SE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animacija za web stranicu, obično se koristi neki format </a:t>
            </a:r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zapisa</a:t>
            </a:r>
            <a:r>
              <a:rPr lang="sr-Latn-R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pokretne </a:t>
            </a:r>
            <a:r>
              <a:rPr lang="sv-SE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 (avi, MPEG), a ako se radi o tv produkciji format zavisi od </a:t>
            </a:r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a/d</a:t>
            </a:r>
            <a:r>
              <a:rPr lang="sr-Latn-R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sv-S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konvertera </a:t>
            </a:r>
            <a:r>
              <a:rPr lang="sv-SE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pomoću kojeg se snima finalna slika na magnetoskop. 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158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RAD NA </a:t>
            </a:r>
            <a:r>
              <a:rPr lang="en-GB" dirty="0" smtClean="0"/>
              <a:t>PROJEKTU 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početku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korišćenja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Maya rad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uglavnom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zasniva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spontanom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crtanju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isprobavanju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trodimenzionalnih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oslanjaju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pretežno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vašu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maštu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izradu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prilično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velikih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efikasan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dobro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isplaniran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postaje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imperativ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Vrlo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brzo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ćete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uvideti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dobro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promišljen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isplaniran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njuje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problema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doći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završnici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izrade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33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RAD NA </a:t>
            </a:r>
            <a:r>
              <a:rPr lang="en-GB" dirty="0" smtClean="0"/>
              <a:t>PROJEKTU 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Jasno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da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objekte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možete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vizualizujete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ih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prethodno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modelirate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niti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dodate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teksture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ćete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modelirati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objekat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prethodno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nemate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skicu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lika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izrađujete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niste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prikupili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građu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potrebnu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rad? 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Dobri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glumci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improvizu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ju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to ne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možete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očekivati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računarski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generisanih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likova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ukoliko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prethodno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obezbedite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skript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02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RAD NA </a:t>
            </a:r>
            <a:r>
              <a:rPr lang="en-GB" dirty="0" smtClean="0"/>
              <a:t>PROJEKTU 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obavite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pripremne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poslove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pisanje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skripta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izrada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knjige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snimanja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ilustruje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pošto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skicirate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likove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okruženje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započeti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korišćenjem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trodimenzionalnih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Posle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pripremnih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radnji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obično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važnija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realizaciji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Osim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toga,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korišćenjem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maloj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rezoluciji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upotrebom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primitiva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započeti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grubim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pokretima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kamere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26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RAD NA </a:t>
            </a:r>
            <a:r>
              <a:rPr lang="en-GB" dirty="0" smtClean="0"/>
              <a:t>PROJEKTU 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biste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započeli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likova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neophodno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prvo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napravite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njihov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kostur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velikoj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rezoluciji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budu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gotovi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dodavanje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tekstura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osenčivača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engl.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shader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Tada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geometrijski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oblici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koža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vezuju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kostur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Osvetljavanje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stupa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trenutka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glavni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počnu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funkcionišu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celina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47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RAD NA </a:t>
            </a:r>
            <a:r>
              <a:rPr lang="en-GB" dirty="0" smtClean="0"/>
              <a:t>PROJEKTU 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Vizualizacija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izrada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kompozita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nalaze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samom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kraju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radnog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Probna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alizacija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se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obavi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toku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realizacije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samog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projekta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 se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mogući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problemi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odmah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razrešili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poprimila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željeni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izgled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pre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završne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vizualizacije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Radni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teći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sasvim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glatko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veče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uoči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završetka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projekta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naručilac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projekta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poželeti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izmenite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određeni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pokret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kamere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3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RAD NA </a:t>
            </a:r>
            <a:r>
              <a:rPr lang="en-GB" dirty="0" smtClean="0"/>
              <a:t>PROJEKTU 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Menjanje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pokreta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kamere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većini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slučajeva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zahteva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ponovnu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vizualizaciju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svega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ciljem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postigne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željeni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kadar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nešto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biste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uradite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brzinu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Zato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vrlo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važno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scene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skicirate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korišćenjem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pomoćnih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geometrijskih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male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lucije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biste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način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pokrete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kamere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zaključate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pre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vizualizacije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11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9248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RAD NA </a:t>
            </a:r>
            <a:r>
              <a:rPr lang="en-GB" dirty="0" smtClean="0"/>
              <a:t>PROJEKTU U </a:t>
            </a:r>
            <a:r>
              <a:rPr lang="en-GB" dirty="0"/>
              <a:t>MAYA OKRUŽENJU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Jasno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ćete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povremeno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morati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vratite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raniju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fazu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preduzmete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odgovarajuće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izmene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Izrada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kompozitnih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često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izmenite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neograničen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trodimenzionalnoj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sceni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tom ne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ponovo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vizualizujete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celu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primer,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košulja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junaka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dezen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želite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drugi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dovoljno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vizualizujete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košulju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primenite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hodno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vizualizovane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Korišćenjem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postupka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bilo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fazi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relativno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mape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tekstura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osenčivače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mapu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teksture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izmenite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recimo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Adobe Photoshop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sačuvate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prvobitne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mape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sledeći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put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pokrenete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program Maya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učitaće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ova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izmenjena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tekstura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41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</TotalTime>
  <Words>2164</Words>
  <Application>Microsoft Office PowerPoint</Application>
  <PresentationFormat>On-screen Show (4:3)</PresentationFormat>
  <Paragraphs>131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Constantia</vt:lpstr>
      <vt:lpstr>Wingdings 2</vt:lpstr>
      <vt:lpstr>Flow</vt:lpstr>
      <vt:lpstr>PowerPoint Presentation</vt:lpstr>
      <vt:lpstr>RAD NA PROJEKTU</vt:lpstr>
      <vt:lpstr>RAD NA PROJEKTU U MAYA OKRUŽENJU</vt:lpstr>
      <vt:lpstr>RAD NA PROJEKTU U MAYA OKRUŽENJU</vt:lpstr>
      <vt:lpstr>RAD NA PROJEKTU U MAYA OKRUŽENJU</vt:lpstr>
      <vt:lpstr>RAD NA PROJEKTU U MAYA OKRUŽENJU</vt:lpstr>
      <vt:lpstr>RAD NA PROJEKTU U MAYA OKRUŽENJU</vt:lpstr>
      <vt:lpstr>RAD NA PROJEKTU U MAYA OKRUŽENJU</vt:lpstr>
      <vt:lpstr>RAD NA PROJEKTU U MAYA OKRUŽENJU</vt:lpstr>
      <vt:lpstr>RAD NA PROJEKTU U MAYA OKRUŽENJU</vt:lpstr>
      <vt:lpstr>RAD NA PROJEKTU U MAYA OKRUŽENJU</vt:lpstr>
      <vt:lpstr>RAD NA PROJEKTU U MAYA OKRUŽENJU</vt:lpstr>
      <vt:lpstr>RAD NA PROJEKTU U MAYA OKRUŽENJU</vt:lpstr>
      <vt:lpstr>RAD NA PROJEKTU U MAYA OKRUŽENJU</vt:lpstr>
      <vt:lpstr>RAD NA PROJEKTU U MAYA OKRUŽENJU</vt:lpstr>
      <vt:lpstr>RAD NA PROJEKTU U MAYA OKRUŽENJU</vt:lpstr>
      <vt:lpstr>RAD NA PROJEKTU U MAYA OKRUŽENJU</vt:lpstr>
      <vt:lpstr>RAD NA PROJEKTU U MAYA OKRUŽENJU</vt:lpstr>
      <vt:lpstr>PRIMER ANIMACIJE PO OSNOVNIM FAZAMA U MAYA OKRUŽENJU</vt:lpstr>
      <vt:lpstr>PRIMER ANIMACIJE PO OSNOVNIM FAZAMA U MAYA OKRUŽENJU</vt:lpstr>
      <vt:lpstr>PRIMER ANIMACIJE PO OSNOVNIM FAZAMA U MAYA OKRUŽENJU</vt:lpstr>
      <vt:lpstr>PRIMER ANIMACIJE PO OSNOVNIM FAZAMA U MAYA OKRUŽENJU</vt:lpstr>
      <vt:lpstr>PRIMER ANIMACIJE PO OSNOVNIM FAZAMA U MAYA OKRUŽENJU</vt:lpstr>
      <vt:lpstr>PRIMER ANIMACIJE PO OSNOVNIM FAZAMA U MAYA OKRUŽENJU</vt:lpstr>
      <vt:lpstr>PRIMER ANIMACIJE PO OSNOVNIM FAZAMA U MAYA OKRUŽENJU</vt:lpstr>
      <vt:lpstr>PRIMER ANIMACIJE PO OSNOVNIM FAZAMA U MAYA OKRUŽENJU</vt:lpstr>
      <vt:lpstr>PRIMER ANIMACIJE PO OSNOVNIM FAZAMA U MAYA OKRUŽENJU</vt:lpstr>
      <vt:lpstr>PRIMER ANIMACIJE PO OSNOVNIM FAZAMA U MAYA OKRUŽENJU</vt:lpstr>
      <vt:lpstr>PRIMER ANIMACIJE PO OSNOVNIM FAZAMA U MAYA OKRUŽENJU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aleksandar djordjevic</dc:creator>
  <cp:keywords>Multimedijalne tehnologije</cp:keywords>
  <cp:lastModifiedBy>Sasha</cp:lastModifiedBy>
  <cp:revision>311</cp:revision>
  <dcterms:created xsi:type="dcterms:W3CDTF">2018-03-10T13:46:02Z</dcterms:created>
  <dcterms:modified xsi:type="dcterms:W3CDTF">2018-03-24T21:46:10Z</dcterms:modified>
</cp:coreProperties>
</file>