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9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2CB3-B474-45C4-B3D6-80B4B8ED48C6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56190-B6A5-426F-932C-D662B908B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6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tiče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podeljena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poluslike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snima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kadar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okvir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menjaju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24.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filmovi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puštaju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većoj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TV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ekran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9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kompjuterski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isključivo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vezan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PC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platformu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koristiti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MAC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platformama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Prvi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tzv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tog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slobodnija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video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zapisa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tog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zapis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kodiran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(compressor).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quicktime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zapisa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specijalizovani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realvideo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windows media)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optimizovani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gotovo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gledati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88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TEHNIKE MODELOVANJA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Savremene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tehnologije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omogućavaju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Dvodimenzionalno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Dvodimenzionalnu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materijalizaciju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Generisanje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atmosfere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atmosferskih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simulaciju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kompozitni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rendering.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3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TEHNIKE MODELOVANJA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izgradnji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trodimenzionalnog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aktera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scene. 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četiri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različite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tehnike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Elementarno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Deformativno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Segmentarno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lvl="1"/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98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ELEMENTARNO </a:t>
            </a:r>
            <a:r>
              <a:rPr lang="en-GB" dirty="0" smtClean="0"/>
              <a:t>MODELOVANJE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analitički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stvaralačkom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procesu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željeni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sagledava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unazad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potpunog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volumena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grade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početni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iscrtavanje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ostalih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grade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spajanjem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formira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završni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zasnovano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tzv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NURBS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(Non Uniform Rational Bi-Spline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iscrtavanja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neuniformnih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3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MODELOVANJE LICA ISCRTAVANJEM</a:t>
            </a:r>
            <a:br>
              <a:rPr lang="en-GB" dirty="0" smtClean="0"/>
            </a:br>
            <a:r>
              <a:rPr lang="en-GB" dirty="0" smtClean="0"/>
              <a:t>LINIJA I IZVLAČENJEM POVRŠINE</a:t>
            </a:r>
            <a:endParaRPr lang="en-GB" dirty="0"/>
          </a:p>
        </p:txBody>
      </p:sp>
      <p:pic>
        <p:nvPicPr>
          <p:cNvPr id="1026" name="Picture 2" descr="Резултат слика за face modeling ma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7110280" cy="360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1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DEFORMATIVNO MODELOVANJE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intiutivni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građenja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složenih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zadatih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Sledeća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primer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izvlačenjem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kvadra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grubog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zamišljene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letilice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igračke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umekšanog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DEFORMATIVNO MODELOVANJE</a:t>
            </a:r>
            <a:endParaRPr lang="en-GB" dirty="0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555475"/>
            <a:ext cx="4638003" cy="231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90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SEGMENTARNO MODELOVANJE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Posledica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algoritamske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alata</a:t>
            </a: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kalkulaciju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realizovanog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potpuno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izgrađenih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segmenata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slojevima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sastavnu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površinu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između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presecima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zasnovano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tzv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Bulovim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logičkim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proračunima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6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SEGMENTARNO MODELOVANJE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predstavlja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izgradnje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registrovanjem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polaznog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kretanja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zadatoj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vrednosti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vremena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6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PREDSTAVLJANJE OSNOVNIH TERMINA KOJI SE KORISTI U KOMPJUTERSKOJ ANIMACIJI I TEHNIKA MODELOVANJA</a:t>
            </a:r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SEGMENTARNO MODELOVANJE</a:t>
            </a:r>
            <a:endParaRPr lang="en-GB" dirty="0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124200"/>
            <a:ext cx="4572000" cy="21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71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horizintalno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vertikalno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još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pojam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izdavaštvu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(DTP), a to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izražena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inču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dpi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element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svojom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najčešće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RGB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izraziti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pomoću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reprezentacija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npr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CMYK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magenta,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DTP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dr.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zavisnosti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Prilikom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kreiranja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polazne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grupu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krive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zatim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najraznovrsniji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oblici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ravni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slobodu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3D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prostoru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osobina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nemaju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dimenziju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pravilna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u tom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slučaju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govorimo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prednost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precizno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kontrolisati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njihovi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parametri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čitav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objekat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Druga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najrazličitijim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koristeći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kombinaciju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primitiva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geometrijskih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stvaranje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pravljenje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88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podrazumevaju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translacija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pomeranje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rotacija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skaliranje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veličine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jasno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nalaze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definiciji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vratiti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originalne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vrdnosti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bilo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trenutku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Deformacije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objekta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spadaju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transformacije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znači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a ne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matematički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definisana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7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Rendering,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postprodukcija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završetka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dolazimo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renderinga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To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računanja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odbijanja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zraka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svetlosti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algoritmu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bi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konačna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Pristup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renderinga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mora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ozbiljan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koliko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prethodnim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fazama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jer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finalni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kvalitet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tražena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brzina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realizacije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postiže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dobrom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optimizacijom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analizom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aspekata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detaljnosti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kompleksnosti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postavljanje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osvetljenja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materijala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postupak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možemo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delimično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promeniti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određenim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zahtevima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poboljšati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rezulate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način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ponovnim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renderingom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7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Postoji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mnogo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govorimo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isključivo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rasterskim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formatima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najčešće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korišćenih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ekstenzijom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Targa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komponentu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zasebno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crvena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zelena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targa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4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dodatni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providnost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alfa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kanal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Nezaobilazni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 jpeg (jpg) je format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izuzetno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velikom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mogućnošću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kompresije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potrebno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datoteka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zauzme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mesta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(internet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prezentacije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stono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izdavaštvo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najviše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format CMYK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tiff, On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sadrži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svakoj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tački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razdvojene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štamparske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boje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cijan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magenta,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žuta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0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OSNOVNI TERMINI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PAL, NTSC.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Jako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važno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znamo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standard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ako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namerava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pustiti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emitovanje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televiziji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Generalno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razlikuju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dva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formata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upotrebi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PAL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američkom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kontinentu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NTSC.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Evropi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koristi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PAL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nekim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sitnim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modifikacijama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pojedinim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područjima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Njegova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osnovna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karakteristika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horizontalnih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ekranu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koji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iznosi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625,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25,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odnosno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poluslika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50.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programima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animaciju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znači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 je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720x576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. </a:t>
            </a:r>
            <a:endParaRPr lang="en-GB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Broj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u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jednoj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sekundi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kod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NTSC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sistema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</a:t>
            </a:r>
            <a:r>
              <a:rPr lang="en-GB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30.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Rezolucija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slike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je u tom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slučaju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720x486 </a:t>
            </a:r>
            <a:r>
              <a:rPr lang="en-GB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tačaka</a:t>
            </a:r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en-GB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06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1170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Flow</vt:lpstr>
      <vt:lpstr>PowerPoint Presentation</vt:lpstr>
      <vt:lpstr>PREDSTAVLJANJE OSNOVNIH TERMINA KOJI SE KORISTI U KOMPJUTERSKOJ ANIMACIJI I TEHNIKA MODELOVANJA</vt:lpstr>
      <vt:lpstr>OSNOVNI TERMINI</vt:lpstr>
      <vt:lpstr>OSNOVNI TERMINI</vt:lpstr>
      <vt:lpstr>OSNOVNI TERMINI</vt:lpstr>
      <vt:lpstr>OSNOVNI TERMINI</vt:lpstr>
      <vt:lpstr>OSNOVNI TERMINI</vt:lpstr>
      <vt:lpstr>OSNOVNI TERMINI</vt:lpstr>
      <vt:lpstr>OSNOVNI TERMINI</vt:lpstr>
      <vt:lpstr>OSNOVNI TERMINI</vt:lpstr>
      <vt:lpstr>OSNOVNI TERMINI</vt:lpstr>
      <vt:lpstr>TEHNIKE MODELOVANJA</vt:lpstr>
      <vt:lpstr>TEHNIKE MODELOVANJA</vt:lpstr>
      <vt:lpstr>ELEMENTARNO MODELOVANJE</vt:lpstr>
      <vt:lpstr>MODELOVANJE LICA ISCRTAVANJEM LINIJA I IZVLAČENJEM POVRŠINE</vt:lpstr>
      <vt:lpstr>DEFORMATIVNO MODELOVANJE</vt:lpstr>
      <vt:lpstr>DEFORMATIVNO MODELOVANJE</vt:lpstr>
      <vt:lpstr>SEGMENTARNO MODELOVANJE</vt:lpstr>
      <vt:lpstr>SEGMENTARNO MODELOVANJE</vt:lpstr>
      <vt:lpstr>SEGMENTARNO MODELOVANJE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djordjevic</dc:creator>
  <cp:keywords>Multimedijalne tehnologije</cp:keywords>
  <cp:lastModifiedBy>Sasha</cp:lastModifiedBy>
  <cp:revision>93</cp:revision>
  <dcterms:created xsi:type="dcterms:W3CDTF">2018-03-10T13:46:02Z</dcterms:created>
  <dcterms:modified xsi:type="dcterms:W3CDTF">2018-03-18T21:15:14Z</dcterms:modified>
</cp:coreProperties>
</file>