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9" r:id="rId3"/>
    <p:sldId id="286" r:id="rId4"/>
    <p:sldId id="287" r:id="rId5"/>
    <p:sldId id="288" r:id="rId6"/>
    <p:sldId id="290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75" d="100"/>
          <a:sy n="75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POSTUPCI I TEHNIKE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organizovani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algoritamskih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animacionom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1782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TEHNIKE EKSTREMA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preuzet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stvaralaštva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crtanog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minimalnim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ekstremnih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međupoza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7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TEHNIKE EKSTREMA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022475"/>
            <a:ext cx="47148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22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TEHNIKE PRINUDE I INTERAKCIJE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povećanom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udelu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animacionog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Animator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aktivnih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prinude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algoritamske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procedure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kalkuliše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neophodne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faze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zadatih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prinuda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50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TEHNIKE PRINUDE I INTERAKCIJE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715000" cy="343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21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DELIMIČNE </a:t>
            </a:r>
            <a:r>
              <a:rPr lang="en-GB" dirty="0" smtClean="0"/>
              <a:t>SIMULACIJE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najviši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kreativnim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učešćem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delimične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potpune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Primenljive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stvorenim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materijalizovanim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svojstvima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detekcije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pripadnosti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primer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raspršivanja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kapljica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79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DELIMIČNE SIMULACIJE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217738"/>
            <a:ext cx="57150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13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POTPUNE SIMULACIJE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najviši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tehnološki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postojećoj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predefinisanim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predefinisanim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predefinisanom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vizuelnom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ostavljena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uticaja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najznačajnijih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69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POTPUNE SIMULACIJE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ostavljena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uticaja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najznačajnijih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intezitet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digitalnih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olujne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vulkanske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lave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eksplozije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 err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754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POTPUNE SIMULACIJE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43" y="2133600"/>
            <a:ext cx="6621462" cy="34956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5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PROCES PROIZVODNJE ANIMACIJE, </a:t>
            </a:r>
            <a:r>
              <a:rPr lang="en-US" dirty="0" smtClean="0"/>
              <a:t>POSTUPCI I TEHNIKE ANIMACIJE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počinje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pretvaranja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scenarija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storyboard.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Storyboard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dešavanja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scenografija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dodeljuje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editoru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On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refleksiju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glatkoću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sjajnost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Nakon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toga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aktera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virtuelnog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rendering.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program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obzir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položaj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pojedinih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toga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traženoj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traženom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0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Najpre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identifikovati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poligoni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pogleda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uključuje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back-face culling,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identifikaciju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zakljonjenih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ispred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obojiti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skladu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58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simulirati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njegovu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reaguje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senčenje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nazvan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sakrivenih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vidljivi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1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zajednički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reprezentacija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napravljen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model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svojstva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podsećati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44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događanja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napravljenoj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Pored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toga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konačan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Сродна сли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40674"/>
            <a:ext cx="3349202" cy="188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1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PROCES PROIZVODNJE ANIMACIJE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dolazi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zadatih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prenosi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format, da li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snimanje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video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film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ljudi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specijalizuju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pojedinu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oblast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efikasne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timove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159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788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PowerPoint Presentation</vt:lpstr>
      <vt:lpstr>PROCES PROIZVODNJE ANIMACIJE, POSTUPCI I TEHNIKE ANIMACIJE</vt:lpstr>
      <vt:lpstr>PROCES PROIZVODNJE ANIMACIJE</vt:lpstr>
      <vt:lpstr>PROCES PROIZVODNJE ANIMACIJE</vt:lpstr>
      <vt:lpstr>PROCES PROIZVODNJE ANIMACIJE</vt:lpstr>
      <vt:lpstr>PROCES PROIZVODNJE ANIMACIJE</vt:lpstr>
      <vt:lpstr>PROCES PROIZVODNJE ANIMACIJE</vt:lpstr>
      <vt:lpstr>PROCES PROIZVODNJE ANIMACIJE</vt:lpstr>
      <vt:lpstr>PROCES PROIZVODNJE ANIMACIJE</vt:lpstr>
      <vt:lpstr>POSTUPCI I TEHNIKE ANIMACIJE</vt:lpstr>
      <vt:lpstr>TEHNIKE EKSTREMA</vt:lpstr>
      <vt:lpstr>TEHNIKE EKSTREMA</vt:lpstr>
      <vt:lpstr>TEHNIKE PRINUDE I INTERAKCIJE</vt:lpstr>
      <vt:lpstr>TEHNIKE PRINUDE I INTERAKCIJE</vt:lpstr>
      <vt:lpstr>DELIMIČNE SIMULACIJE</vt:lpstr>
      <vt:lpstr>DELIMIČNE SIMULACIJE</vt:lpstr>
      <vt:lpstr>POTPUNE SIMULACIJE</vt:lpstr>
      <vt:lpstr>POTPUNE SIMULACIJE</vt:lpstr>
      <vt:lpstr>POTPUNE SIMULACIJE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111</cp:revision>
  <dcterms:created xsi:type="dcterms:W3CDTF">2018-03-10T13:46:02Z</dcterms:created>
  <dcterms:modified xsi:type="dcterms:W3CDTF">2018-03-18T21:44:22Z</dcterms:modified>
</cp:coreProperties>
</file>