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sldIdLst>
    <p:sldId id="258" r:id="rId2"/>
    <p:sldId id="259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19" r:id="rId37"/>
    <p:sldId id="320" r:id="rId38"/>
    <p:sldId id="321" r:id="rId39"/>
    <p:sldId id="322" r:id="rId40"/>
    <p:sldId id="323" r:id="rId41"/>
    <p:sldId id="324" r:id="rId42"/>
    <p:sldId id="325" r:id="rId43"/>
    <p:sldId id="326" r:id="rId44"/>
    <p:sldId id="327" r:id="rId45"/>
    <p:sldId id="328" r:id="rId46"/>
    <p:sldId id="329" r:id="rId47"/>
    <p:sldId id="330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94660"/>
  </p:normalViewPr>
  <p:slideViewPr>
    <p:cSldViewPr>
      <p:cViewPr varScale="1">
        <p:scale>
          <a:sx n="75" d="100"/>
          <a:sy n="75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22CB3-B474-45C4-B3D6-80B4B8ED48C6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56190-B6A5-426F-932C-D662B908B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262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BC1EBC-2C8C-4745-9DBB-7D2821DE93A2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90600" y="1676400"/>
            <a:ext cx="7772400" cy="30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VISOKA TEHNIČKA ŠKOLA STRUKOVNIH STUDIJA ZVEČAN</a:t>
            </a:r>
          </a:p>
          <a:p>
            <a:pPr algn="ctr">
              <a:spcBef>
                <a:spcPts val="1200"/>
              </a:spcBef>
            </a:pP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STUDIJSKI PROGRAM:</a:t>
            </a:r>
          </a:p>
          <a:p>
            <a:pPr algn="ctr">
              <a:spcBef>
                <a:spcPts val="1200"/>
              </a:spcBef>
            </a:pPr>
            <a:r>
              <a:rPr lang="en-US" sz="4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MULTIMEDIJALNE TEHNOLOGIJE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 fontScale="85000" lnSpcReduction="10000"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Amira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rad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podacima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medicine,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biologije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hemije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fizike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mašinstva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uopšte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AVS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podataka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njihovu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analizu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Blueberry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terena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zemljišta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osnovu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podataka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Dice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organizaciju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podataka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Enliten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prikazivanje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analiziranje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manipulisanje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kompleksnim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scenarijima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Ensight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prikaz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proračun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mehanike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fluida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strukturalne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analize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sagorevanja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elektromagnetike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475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FAST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dobijanje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podataka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numeričkih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Ferret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okeanolozima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meteorolozima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analiziraju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ogromne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količine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složenih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podataka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Geomview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manipulisanje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geometrijskim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objektima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GNUPlot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štampanje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naučnih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podataka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različitim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IDL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analizu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podataka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razvoj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aplikativnih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platformi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Iris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Explorer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podataka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manipulisanje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njima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njihovu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7340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J/View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3Dpro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interaktivnih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podataka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LandForm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mapira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podatke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terena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dobijene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satelita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pravi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površi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napravio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model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terena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MapRender3D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generiše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realistične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prikaze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terena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okoline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Mathematica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numerička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simbolička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izračunavanja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Matlab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analiziranje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podataka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njihovu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numerička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simbolička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izračunavanja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vremenu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528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 fontScale="92500" lnSpcReduction="10000"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Mvox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medicini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Ncar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pristupa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podacima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analizira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vizuelizuje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OpenDX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stvaranje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naučnih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tehničkih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medicinskih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poslovnih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podataka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OpenGL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Volumizer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spada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C++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klasu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manipulaciju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prikazivanje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određenih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podataka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OpenInventor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/VRML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PV-Wave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manipulisanje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kompleksnih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ekstremno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velikih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tehničkih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podataka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8808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 fontScale="92500" lnSpcReduction="20000"/>
          </a:bodyPr>
          <a:lstStyle/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Realax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 Studio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izuzetnog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kvaliteta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ROSS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rekonstrukciju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preseka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njihovu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SciAn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pravljenje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filmskih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sekvenci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rad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vektorskim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crtežima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Tecplot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vrši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tehničkih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podataka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dobijenih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analizama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simulacijama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eksperimentima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VisAD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interaktivnu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analizu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numeričkih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podataka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VRCharts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numeričkih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podataka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VTK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8181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 fontScale="92500" lnSpcReduction="10000"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stvaranja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gledajući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podatke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baratajući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imaginarnim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objektima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virtuelnih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okruženja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CAD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obrazovanje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vrste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obuka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itd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MeNow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ljudska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lica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3D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Studio Max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renderovanje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efekata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igrice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3D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Studio VIZ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arhitektonski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industrijski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dizajn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3Dom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čvrsta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solide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);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0356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scene;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ACIS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3D Toolkit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črsta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površi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Amapi3D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NURBS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(NURBS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akronim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engleskog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naziva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neuniformne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racionalne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B-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krive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renderovanje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animaciju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Amorphium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skupltura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slikarima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pokažu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Animation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Master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filmova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virtuelnu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realnost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poslovne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prezentacije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AutoCAD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najkompletniji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programski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paket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projektovanje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ravni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prostoru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8575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 fontScale="85000" lnSpcReduction="10000"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bCAD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dizajn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renderovanje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Beyond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VRML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(VRML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akronim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engleskog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naziva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jezik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virtuelne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realnosti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Blueberry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terena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osnovu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podataka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Body Paint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mapiranje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ljudskih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životinjskih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Bryce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terena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prirodnih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pojava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Cinema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sekvenci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filmove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televiziju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ljudskih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likova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multimedijalne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sadržaje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1317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 fontScale="92500"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CyberMotion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Designer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odličan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igrice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virtuelnu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realnost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DMesh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organskih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predmeta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Flesh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oslikavanje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likova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Genesis3D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igrice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vremenu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ImageModeler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ravanske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LandForm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mapira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podatke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terena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dobijene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satelita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pravi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površi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napravio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model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terena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MapRender3D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generiše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realistične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prikaze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reljefa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7510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Maya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virtuelnu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realnost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MindsEye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podržava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NURBS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dizajniranje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operativne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Linux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Unix;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Natural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Scene Designer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drveća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oblaka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žbunja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jezera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atmosferskih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pojava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ProEngineer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skiciranje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prezentaciju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tehničkim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oblastima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Rhino3D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TrueSpace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igrica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animiranog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virtuelnog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okruženja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ZBrush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dizajniranje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prostoru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renderovanje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vremenu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2091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895600"/>
            <a:ext cx="7391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PREGLED ALATA GRAFIČKOG SOFTVERA</a:t>
            </a:r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 fontScale="92500"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Renderovanje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stvaranja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osnovu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grafičkih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generišu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učitavaju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prilikom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željenih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rendering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izlaznu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ugrađuju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osvetljenje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senke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teksture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prozirnost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...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3D Studio Max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renderovanje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efekata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igrice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Amorphium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skulptura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likovno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izražavanje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ARTlantis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Render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renderovanje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2163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 fontScale="92500"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Renderovanje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stvaranja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osnovu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grafičkih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generišu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učitavaju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prilikom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željenih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rendering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izlaznu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ugrađuju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osvetljenje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senke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teksture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prozirnost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...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3D Studio Max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renderovanje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efekata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igrice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Amorphium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skulptura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likovno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izražavanje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ARTlantis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Render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renderovanje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2571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Blueberry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terena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zemljišta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osnovu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podataka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Bryce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terena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prirodnih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pojava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Cinema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stvaranje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sekvenci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filmove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televiziju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ljudskih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likova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multimedijalnih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sadržaja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CyberMotion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Designer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odličan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igrice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virtuelnu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realnost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Genesis3D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igrice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vremenu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Geomview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manipulisanje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geometrijskim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8781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Imagine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film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TV,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komercijalne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svrhe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LightScape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programskih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paketa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AutoCAD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Studio MAX;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MapRender3D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generiše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realistične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prikaze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reljefa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RenderMan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izradu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kadrova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filmove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Sart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fraktala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slično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TrueSpace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igrica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animiranog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virtuelnog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okruženja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ZBrush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dizajniranje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prostoru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renderovanje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vremenu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1109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integralni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računarske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Većina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programskih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paketa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renderovanje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uključenu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klasičnoj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redosled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sledeći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pravi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scenario,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ključne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definiše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zvuk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povezuju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zvuk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vrši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interpolacija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između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ključnih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bi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došlo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kvalitetne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9939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Računarska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predstavlja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promenu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različitih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određenom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vremenskom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periodu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 bi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kvalitetna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skokova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trebalo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smestiti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najmanje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24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ključne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sekundi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3D Choreographer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filmove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3D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Studio Max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renderovanje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efekata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igrice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AIR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renderovanje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animaciju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8864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Anim8OR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Animation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Master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filmova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virtuelnu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realnost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poslovne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prezentacije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ARTlantis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Render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renderovanje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animaciju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Beyond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VRML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Carrara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Studio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renderovanje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Cinema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stvaranje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sekvenci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filmove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televiziju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stvaranje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ljudskih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likova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multimedijalnih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sadržaja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9308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 lnSpcReduction="10000"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CyberMotion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Designer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odličan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igrice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virtuelnu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realnost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Imagine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film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TV,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komercijalne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svrhe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Internet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Character Animator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služi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likova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Iris Explorer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podataka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manipulisanje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njima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njihovu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LightWave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televiziju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filmove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video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igrice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1960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 lnSpcReduction="10000"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OpenInventor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/VRML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Realmotion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nezgode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automobilske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avionske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železničke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filmske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efekte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scene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unutar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igrica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Softimage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filmove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igrice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TrueSpace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igrica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animiranog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virtuelnog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okruženja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WorldUp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VR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svetova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(VR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skraćenica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Virtual Reality).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9741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 fontScale="92500" lnSpcReduction="20000"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predstavlja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izvršenja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bi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kompletirale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informacije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onome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treba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reći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imaginarnom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podrazumeva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matematičko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fizičko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tehničko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predstavljanje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njegovim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karakteristikama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20-sim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simulira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ponašanje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dinamičkih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grafički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prikaz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Grapher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ilustruje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rešava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kompleksne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matematičke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jednačine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ravni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prostoru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Studio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obuku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okruženju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virtuelne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realnosti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4400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 lnSpcReduction="10000"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definisanje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rešavanje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problema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već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uspostavljene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tehnike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geometrija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algebra,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optika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ljudska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psihologija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Geometrija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obezbeđuje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okvir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opisivanje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2D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prostora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Algebra se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definisanje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jednakosti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vezanih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određeni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prostor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b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Nauka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optici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postavlja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opisivanje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ponašanja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svetlosti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Psihologija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nudi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ljudsku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percepciju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28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 fontScale="92500"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opisuje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simulira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određene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aktivnosti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oblastima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obuka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obrazovanje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okruženje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Cryonics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razvoj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virtuelnog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okruženja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razmenu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putem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Interneta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ostalim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korisnicima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DIVERSE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zajednički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API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virtuelnog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okruženja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potreban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hardver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Summit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kompleksnog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virtuelnog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Unreality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kretanje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kroz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virtualno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okruženje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3370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 fontScale="92500" lnSpcReduction="10000"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Grafički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isporučivanje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putem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web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pretraživača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budućnosti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tiče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obrazovanja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kupovine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prodaje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komunikacija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sveukupnog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okruženja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Većina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VRML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pretraživač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Java3D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programersko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okruženje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razvijeni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OpenGL-u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Direct3D-u.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odlični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mrežu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mrežno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okruženje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korisnicima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mreži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istovetno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virtuelno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okruženje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vremenu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9803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Mnogi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Web3D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postali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dopunski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dodatni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moduli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web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pretraživače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mnogo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svakodnevno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menjaju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dopunjuju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svakodnevno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pojavljuju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novi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iluzorno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nabrajati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Danas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ljudi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žive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samo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nego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virtuelnom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Provodi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mnogo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vremena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virtuelne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realnosti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igraju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igrice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gledaju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filmovi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imaginarnim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svetovima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interkativne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5896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 bi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napravili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VR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bi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VR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distribuirao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Internetom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različite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platforme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moraju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postojati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grafički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fajlovi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čuvaju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informacije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svetovima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mnogo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fajlova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različitim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formatima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različiti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korisnici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različite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programske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pakete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Da bi se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takvu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raznovrsnost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uveo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red,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konverziju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grafičkog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drugi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gubitaka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podataka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2583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 fontScale="92500"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3D Exploration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pretraživanje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Interneta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pregled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renderovanje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grafičkim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formatima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3D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Win,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AccuTrans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Crossroads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Wilbur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konverziju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fajlova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Guru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3D-Converter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konverziju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fajlova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Studio MAX u DirectX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fajlove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InterChange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konverziju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podržava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40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Materialize3D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konverziju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Polytrans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uvoz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/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izvoz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fajlova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0064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predstavlja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skup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rutina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aplikativni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upravlja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izvršavanjem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procedura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operativnog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računara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posrednik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između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aplikacionog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softvera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hardvera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on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izvršava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Programer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piše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kôd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izlazu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podatke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API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drajveru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putem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standardizovanih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komandi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a ne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direktno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hardvera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grupu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jednostavnih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API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interfejsa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spadaju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IrisGL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OpenGL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MesaGL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IrisGL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ranije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bio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poznat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pod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nazivom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Iris 3D API.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Ovaj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grafički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interfejs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sadrži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sebi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390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funkcija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implementirane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grafičkom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306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OpenGL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najpoznatiji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grafički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API.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Uvela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1992.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godine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firma Silicon Graphics,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opšti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CAD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API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X-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terminale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zasnovane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operativnom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Unix. 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OpenGL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razvio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SGI-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vlasničke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grafičke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biblioteke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IrisGL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Skup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njegovih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osobina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sličan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onome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Direct3D,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OpenGL API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nižeg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nivoa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rivala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obezbeđujući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vrlo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upravljanje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osnovnim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elementima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scene,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informacije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trouglovima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4457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Aplikacija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OpenGL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obezbedi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geometrijske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informacije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svaku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primitiva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linija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trougao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efekte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će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primeniti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primitive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transparentnost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zamagljivanje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itd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.). 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Nivo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upravljanja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programerima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glavni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činilac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tvrdnje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OpenGL API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interfejsom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mnogo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lakše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praviti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aplikacije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nego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Direct3D,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je to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mnogo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pouzdaniji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proizvod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različitim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hardverskim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platformama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020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suštini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nivoa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hardverski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ubrzanu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podršku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OpenGL-u. To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ICD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instalabilni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klijentski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upravljački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ubrzavaju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osvetljavanje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transformacije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rasterizaciju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MCD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klijentski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upravljački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podržavaju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samo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rasterizaciju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OpenGL API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podržava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napredne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grafičke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tehnike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realističan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prikaz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preslikavanje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tekstura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uklanjanje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nazubljenosti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transparentnost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zamagljivanje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osvetljavanje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glatko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senčenje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zamagljivanje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pokreta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transformacije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2575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MesaGL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grafička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biblioteka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API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interfejsom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veoma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slična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OpenGL-u.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Ovaj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API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sintaksu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OpenGL-a, s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potrebna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dozvola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firme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Silicon Graphics, Inc. (SGI).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Cosmo Create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kombinuje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2D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sekvence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virtuelne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realnosti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tekst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ostale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elemente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napravio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multimedijalnu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stranicu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Internet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proizvod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4454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aspekti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računaru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zahtevaju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posebno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matematičko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naučno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znanje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to ne bi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trebalo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korisnike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spreči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eksperimentišu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takvim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Grafičke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biblioteke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pristup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grafičkim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komandama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funkcijama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Grafičke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komande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definisane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nekom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programskom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jeziku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(C, Java, C++,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drugi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), 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primenjuju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različitim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platoformama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712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Cosmo Player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prikazivanje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pretraživanje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prezentacije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razvijena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upotrebom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Cosmo API-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Treba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napomenuti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ovaj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proizvod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operativnim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sistemima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Cosmo Code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okruženje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već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postojeće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Java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kodove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prilikom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stvaranja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multimedijalne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prezentacije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Cosmo Worlds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uključivanje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multimedijalnu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prezentaciju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svetlosne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efekte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više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izvora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svetlosti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zvuk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ogromnu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biblioteku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materijala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tekstura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primene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čiji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autor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sâm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programer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1829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Cosmo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MediaBase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programeru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lagano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upravljanje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fajlovima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učestvuju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prezentaciji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Fahrenheit Scene Graph,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funkciji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slična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režimu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Retained Mode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Direct3D (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ukupne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scene, a ne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realistično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prikazivanje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pojedinačnih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poligona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FLM (Fahrenheit Large Model Visualisation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velikih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modela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FLL (Fahrenheit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nižeg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nivoa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jednostavniji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API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API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niskog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nivoa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Bavi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osnovnim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upravljanjem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geometrijom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zameniće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Direct3D Immediate Mode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radiće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zajedno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OpenGL-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om.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25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Drajver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napisan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proizvođača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hardvera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prevodi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standardni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kôd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originalni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format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model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hardvera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razume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Prvi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put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predstavljen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1995.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godine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DirectX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integrisani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skup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projektovan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pomogne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programerima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naprave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multimedijskih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aplikacija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platformu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operativnog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Windows. 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2769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 fontScale="92500"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DirectX 7.0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obuhvatao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sledeće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glavne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komponente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Direct3D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vremenu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DirectDraw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2D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DirectSound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audio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reprodukciju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DirectPlay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mrežno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povezivanje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posebno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računarske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igre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više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učesnika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interneta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);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DirectInput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komandne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palice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druge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slične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uređaje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DirectMusic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muzičke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podatke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zanovane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porukama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8395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DirectX 8.0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uveden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krajem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2000.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godine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spojio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DirectSound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DirectMusic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komponentu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DirectX Audio,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dok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tada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razdvojene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funkcionalnosti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2D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DirectDraw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Direct3D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spojene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komponentu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DirectX Graphics. 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Tada je,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takođe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komponenta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DirectShow,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ranije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implementirana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poseban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API,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postala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zvanična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komponenta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DirectX. Microsoft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uspeo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napravi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DirectX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verzija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9.0)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zadovoljio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većinu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korisnika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tražili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poboljšanje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performansi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svojih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računara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igranju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akcionih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igrica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korisnika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želeli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gledaju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video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prezentacije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kod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kuće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svojim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personalnim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računarima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2678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3DRender (3DR)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Intelova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grafička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biblioteka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optimizirana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rad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Pentium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procesorima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Ta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biblioteka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sledeće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osobine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podržava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više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šesnaest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svetlosnih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izvora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raznorazno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mapiranje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primenu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atmosferskih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uslova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padavina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primenu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transparentnosti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podržava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operativni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Windows,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besplatan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je.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Intel Scene Manager (ISM) je API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još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uvek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razvojnoj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fazi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sličan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OpenGL-u.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2165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Heidi je API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firme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Autodesk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veću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brzinu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efikasnost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prikaže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odštampa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željene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informacije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Ovaj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API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primarna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komponenta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AutoCAD, 3DS MAX, 3D Studio VIZ,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Volo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View,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Volo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View Express, 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sadržan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DWF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formatu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HDI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razvojnom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kvalitetniju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štampu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RenderMan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 API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firme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Pixar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fotorealistično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renderovanje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nalazi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moćan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programski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jezik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senčenje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doveo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savršenstva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5975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4191000"/>
          </a:xfrm>
        </p:spPr>
        <p:txBody>
          <a:bodyPr>
            <a:normAutofit lnSpcReduction="10000"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RenderWare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BRender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GKS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stariji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API-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renderovanje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s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više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upotrebi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RealityLab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 API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softversko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renderovanje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Razvio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Microsoft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implementirao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Direct3D.</a:t>
            </a:r>
          </a:p>
          <a:p>
            <a:r>
              <a:rPr lang="en-GB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MultiGen’s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GameGen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ogroman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krajnje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kompleksan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API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razvoj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igrica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s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trebalo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napomenuti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današnje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uslove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preskup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861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Biblioteke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odnosno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grafičke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biblioteke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nižeg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nivoa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predstavljaju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softverski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interfejs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hardver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Svaki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grafički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alat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pripada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nekoj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jednostavnijoj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grafičkoj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biblioteci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Direct3D (DirectX)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predstavlja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set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nezavisnih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API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interfejsa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Windows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platforme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API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akronim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engleskog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naziva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programske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interfejs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aplikacije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8825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GKS (GKS-3D)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bibloteka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2D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ANSI/ISO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standardom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definiše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metode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pravljenje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rasterskim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vektorskim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izlaznim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uređajima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Biblioteka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GKS-3D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sastavni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biblioteke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GKS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izradu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objekata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Mesa je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biblioteka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API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interfejsom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sličan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API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interfejsu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biblioteke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OpenGL.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Emulira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OpenGL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komande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platformama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podržavaju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OpenGL. Mesa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upotrebljava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direktna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zamena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OpenGL.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525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467600" cy="4236720"/>
          </a:xfrm>
        </p:spPr>
        <p:txBody>
          <a:bodyPr>
            <a:normAutofit fontScale="92500"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MicroSystem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Graphic Tools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predstavlja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biblioteku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upotrebi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razvoj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programskih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jezika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Visual Basic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Visual C++.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OpenGL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predstavlja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primarno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okruženje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razvoj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interaktivnih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2D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grafičkih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aplikacija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OpenGL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akronim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engleskog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naziva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otvoreni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grafički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jezik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PHIGS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standardni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grafički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API. PHIGS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kompleksnije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aplikacije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tehničkim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komercijalnim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oblastima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uključujući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proizvodnju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industrijski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dizajn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tehničku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analizu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naučnu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vizualizaciju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204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467600" cy="4236720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QuickDraw3D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biblioteka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novijeg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datuma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ugrađena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QuickTime od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firme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Apple Computer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XGL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biblioteka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razvila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firma SUN Microsystems. 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biblioteka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podržava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veliki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API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interfejsa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biblioteke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GKS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PHIGS.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podrazumevaju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grafičke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alate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izlaz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način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predstavljaju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podatke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odgovarajuće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informacije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8336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PREGLED ALATA GRAFIČKOG SOFTVERA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467600" cy="423672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komercijalni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besplatni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programski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paketi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pokrivaju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različite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naučne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oblasti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medicinu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mehaniku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fluida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biologiju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hemiju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fiziku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itd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Grapher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ilustruje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rešava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kompleksne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matematičke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jednačine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ravni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prostoru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3D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Studio VIZ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arhitekturi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industrijskom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dizajnu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3DField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podataka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0522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3324</Words>
  <Application>Microsoft Office PowerPoint</Application>
  <PresentationFormat>On-screen Show (4:3)</PresentationFormat>
  <Paragraphs>315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Calibri</vt:lpstr>
      <vt:lpstr>Constantia</vt:lpstr>
      <vt:lpstr>Wingdings 2</vt:lpstr>
      <vt:lpstr>Flow</vt:lpstr>
      <vt:lpstr>PowerPoint Presentation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  <vt:lpstr>PREGLED ALATA GRAFIČKOG SOFTVERA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aleksandar djordjevic</dc:creator>
  <cp:keywords>Multimedijalne tehnologije</cp:keywords>
  <cp:lastModifiedBy>Sasha</cp:lastModifiedBy>
  <cp:revision>220</cp:revision>
  <dcterms:created xsi:type="dcterms:W3CDTF">2018-03-10T13:46:02Z</dcterms:created>
  <dcterms:modified xsi:type="dcterms:W3CDTF">2018-03-22T20:16:56Z</dcterms:modified>
</cp:coreProperties>
</file>