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1" r:id="rId11"/>
    <p:sldId id="273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C7241-158C-4711-97BA-24CFED5B4EC6}" type="datetimeFigureOut">
              <a:rPr lang="sr-Latn-CS" smtClean="0"/>
              <a:pPr/>
              <a:t>1.4.2018</a:t>
            </a:fld>
            <a:endParaRPr lang="sr-Latn-C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C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EB152-59C7-43A1-B9BB-FDD36D9078C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latin typeface="Times New Roman" pitchFamily="18" charset="0"/>
                <a:ea typeface="+mj-ea"/>
                <a:cs typeface="Times New Roman" pitchFamily="18" charset="0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latin typeface="Times New Roman" pitchFamily="18" charset="0"/>
                <a:ea typeface="+mj-ea"/>
                <a:cs typeface="Times New Roman" pitchFamily="18" charset="0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latin typeface="Times New Roman" pitchFamily="18" charset="0"/>
                <a:ea typeface="+mj-ea"/>
                <a:cs typeface="Times New Roman" pitchFamily="18" charset="0"/>
              </a:rPr>
              <a:t>MULTIMEDIJALNE TEHNOLOGIJE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Analizatori talasa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/>
              <a:t>Analizator </a:t>
            </a:r>
            <a:r>
              <a:rPr lang="sr-Latn-CS" dirty="0" smtClean="0"/>
              <a:t>spektra sa bankom filtara koristi </a:t>
            </a:r>
            <a:r>
              <a:rPr lang="sr-Latn-CS" dirty="0" smtClean="0"/>
              <a:t>velik</a:t>
            </a:r>
            <a:r>
              <a:rPr lang="en-US" dirty="0" err="1" smtClean="0"/>
              <a:t>i</a:t>
            </a:r>
            <a:r>
              <a:rPr lang="sr-Latn-CS" dirty="0" smtClean="0"/>
              <a:t> </a:t>
            </a:r>
            <a:r>
              <a:rPr lang="sr-Latn-CS" dirty="0" smtClean="0"/>
              <a:t>broj pojedinačnih filtara za implementaciju analizatora spektra. Drugi pristup je </a:t>
            </a:r>
            <a:r>
              <a:rPr lang="sr-Latn-CS" dirty="0" err="1" smtClean="0"/>
              <a:t>korišćrnje</a:t>
            </a:r>
            <a:r>
              <a:rPr lang="sr-Latn-CS" dirty="0" smtClean="0"/>
              <a:t> jednog filtra </a:t>
            </a:r>
            <a:r>
              <a:rPr lang="sr-Latn-CS" dirty="0" err="1" smtClean="0"/>
              <a:t>propusnika</a:t>
            </a:r>
            <a:r>
              <a:rPr lang="sr-Latn-CS" dirty="0" smtClean="0"/>
              <a:t> opsega (</a:t>
            </a:r>
            <a:r>
              <a:rPr lang="sr-Latn-CS" i="1" dirty="0" err="1" smtClean="0"/>
              <a:t>tunable</a:t>
            </a:r>
            <a:r>
              <a:rPr lang="sr-Latn-CS" i="1" dirty="0" smtClean="0"/>
              <a:t> filter</a:t>
            </a:r>
            <a:r>
              <a:rPr lang="sr-Latn-CS" dirty="0" smtClean="0"/>
              <a:t>), ali promenljivog unutar </a:t>
            </a:r>
            <a:r>
              <a:rPr lang="sr-Latn-CS" dirty="0" err="1" smtClean="0"/>
              <a:t>frekvencijskog</a:t>
            </a:r>
            <a:r>
              <a:rPr lang="sr-Latn-CS" dirty="0" smtClean="0"/>
              <a:t> opsega od interesa, kao što je prikazano na slici.</a:t>
            </a:r>
          </a:p>
          <a:p>
            <a:pPr algn="just"/>
            <a:endParaRPr lang="sr-Latn-CS" dirty="0" smtClean="0"/>
          </a:p>
          <a:p>
            <a:pPr algn="just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Analizatori talasa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 algn="just"/>
            <a:endParaRPr lang="sr-Latn-CS" dirty="0" smtClean="0"/>
          </a:p>
          <a:p>
            <a:pPr algn="just"/>
            <a:endParaRPr lang="sr-Latn-C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1" y="2438400"/>
            <a:ext cx="7543799" cy="262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Analizatori talasa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/>
              <a:t>Blok </a:t>
            </a:r>
            <a:r>
              <a:rPr lang="sr-Latn-CS" dirty="0" smtClean="0"/>
              <a:t>šema analizatora talasa realizovanog sa </a:t>
            </a:r>
            <a:r>
              <a:rPr lang="sr-Latn-CS" dirty="0" err="1" smtClean="0"/>
              <a:t>heterodinskom</a:t>
            </a:r>
            <a:r>
              <a:rPr lang="sr-Latn-CS" dirty="0" smtClean="0"/>
              <a:t> </a:t>
            </a:r>
            <a:r>
              <a:rPr lang="sr-Latn-CS" dirty="0" err="1" smtClean="0"/>
              <a:t>detekcijom</a:t>
            </a:r>
            <a:r>
              <a:rPr lang="sr-Latn-CS" dirty="0" smtClean="0"/>
              <a:t> prikazana je na </a:t>
            </a:r>
            <a:r>
              <a:rPr lang="sr-Latn-CS" dirty="0" smtClean="0"/>
              <a:t>sledećoj </a:t>
            </a:r>
            <a:r>
              <a:rPr lang="sr-Latn-CS" dirty="0" smtClean="0"/>
              <a:t>slici.</a:t>
            </a:r>
          </a:p>
          <a:p>
            <a:pPr algn="just"/>
            <a:endParaRPr lang="sr-Latn-C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3962400"/>
            <a:ext cx="56578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Swept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analizatori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Swept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analizatori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predstavljaju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dominantno rešenje na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RF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i mikrotalasnim frekvencijama, dok su na nižim frekvencijama potisnuti od šema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FFT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analizatora spektra.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Swept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analizatori spektra sadrže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heterodinski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analizator talasa sa nekim dodatnim elementima kao što je prikazano na slici.</a:t>
            </a:r>
          </a:p>
          <a:p>
            <a:pPr algn="just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Swept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analizatori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dirty="0" smtClean="0"/>
          </a:p>
          <a:p>
            <a:pPr algn="just"/>
            <a:endParaRPr lang="sr-Latn-C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514600"/>
            <a:ext cx="718624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Swept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analizatori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savremenijim analizatorima, međutim, ipak se koristi mikroprocesorska tehnologija, a blok šema jednog takvog analizatora spektra prikazana je na sledećoj slici.</a:t>
            </a:r>
          </a:p>
          <a:p>
            <a:pPr algn="just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Swept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analizatori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590800"/>
            <a:ext cx="6675310" cy="274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6670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 U TELEKOMUNIKACIJAMA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Najčešći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način predstavljanja električnih signala je u vremenskom domenu koji se dobija na ekranu osciloskopa. Tada se karakteristike komponenata i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podsklopova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sistema mogu dobiti analiziranjem vremenskog odziva tog sistema kada je na njegovom ulazu neki karakterističan signal.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Drugi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način prikazivanja signala je prikaz u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frekvencijskom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domenu (na primer: prikazivanje amplitude u funkciji frekvencije). To nam omogućuje jedna oblast matematike koja se zove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Furijeova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analiza.</a:t>
            </a:r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slici je dat primer predstavljanja istog signala (AM signala) u vremenskom i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frekvencijskom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domenu.</a:t>
            </a:r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C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124200"/>
            <a:ext cx="8153400" cy="268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lizatoru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Karakterizacija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signala analizatorom spektra je prikazana na sljedećoj slici.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dirty="0" smtClean="0"/>
          </a:p>
          <a:p>
            <a:pPr algn="just"/>
            <a:endParaRPr lang="sr-Latn-C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505200"/>
            <a:ext cx="4343400" cy="262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</a:t>
            </a: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analizatoru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</a:t>
            </a:r>
            <a:r>
              <a:rPr lang="sr-Latn-RS" sz="3100" dirty="0" smtClean="0"/>
              <a:t>ktra</a:t>
            </a:r>
            <a:endParaRPr lang="en-US" sz="31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 algn="just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 sledećoj slici je prikazan spektar signala.</a:t>
            </a:r>
          </a:p>
          <a:p>
            <a:pPr algn="just"/>
            <a:endParaRPr lang="sr-Latn-C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971800"/>
            <a:ext cx="4724400" cy="316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Vrste analizatora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sr-Latn-CS" dirty="0" smtClean="0"/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Najvažniji parametar za izbor analizatora spektra je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frekvencijski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opseg. Različite merne tehnologije se primjenjuju za različite opsege. Na niskim frekvencijama (od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do nekoliko stotina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kHz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FFT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analizatori spektra omogućavaju dobre performanse.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Sledeća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grupa su analizatori za VF opseg od 10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Hz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MHz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/mikrotalasni analizatori spektra imaju donju graničnu frekvenciju reda 100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kHz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, dok je gornja negde između 1 i 100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GHz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FFT analizator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133600"/>
            <a:ext cx="75438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sr-Latn-CS" dirty="0" smtClean="0"/>
              <a:t>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Brza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Furijeova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transformacija (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Fourier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i="1" dirty="0" err="1" smtClean="0">
                <a:latin typeface="Times New Roman" pitchFamily="18" charset="0"/>
                <a:cs typeface="Times New Roman" pitchFamily="18" charset="0"/>
              </a:rPr>
              <a:t>Transformation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 – FFT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) se može primeniti za analizu spektra. Ulazni signal se digitalizuje, zatim se na taj digitalni signal primenjuje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FFT 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da bi se od signala u vremenskom domenu dobila predstava u </a:t>
            </a:r>
            <a:r>
              <a:rPr lang="sr-Latn-CS" dirty="0" err="1" smtClean="0">
                <a:latin typeface="Times New Roman" pitchFamily="18" charset="0"/>
                <a:cs typeface="Times New Roman" pitchFamily="18" charset="0"/>
              </a:rPr>
              <a:t>frekvencijskom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domenu. Na sledećoj slici je prikazana blok šema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FFT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analizatora spektra.</a:t>
            </a:r>
          </a:p>
          <a:p>
            <a:pPr algn="just"/>
            <a:endParaRPr lang="sr-Latn-CS" dirty="0" smtClean="0"/>
          </a:p>
          <a:p>
            <a:pPr algn="just"/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9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dirty="0" smtClean="0"/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spektralna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merenja</a:t>
            </a:r>
            <a: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FFT analizator spektra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133600"/>
            <a:ext cx="7772400" cy="38862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Čuvar mesta za sadržaj 2"/>
          <p:cNvSpPr>
            <a:spLocks noGrp="1"/>
          </p:cNvSpPr>
          <p:nvPr>
            <p:ph idx="1"/>
          </p:nvPr>
        </p:nvSpPr>
        <p:spPr>
          <a:xfrm>
            <a:off x="762000" y="1905000"/>
            <a:ext cx="7924800" cy="4343400"/>
          </a:xfrm>
        </p:spPr>
        <p:txBody>
          <a:bodyPr>
            <a:normAutofit/>
          </a:bodyPr>
          <a:lstStyle/>
          <a:p>
            <a:pPr algn="just"/>
            <a:endParaRPr lang="sr-Latn-RS" dirty="0" smtClean="0"/>
          </a:p>
          <a:p>
            <a:pPr algn="just"/>
            <a:endParaRPr lang="sr-Latn-CS" dirty="0" smtClean="0"/>
          </a:p>
          <a:p>
            <a:pPr algn="just"/>
            <a:endParaRPr lang="sr-Latn-C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7520912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374</TotalTime>
  <Words>465</Words>
  <Application>Microsoft Office PowerPoint</Application>
  <PresentationFormat>Projekcija na ekranu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Flow</vt:lpstr>
      <vt:lpstr>Slajd 1</vt:lpstr>
      <vt:lpstr>MERENJA U TELEKOMUNIKACIJAMA</vt:lpstr>
      <vt:lpstr> Analiza spektra i spektralna merenja Uvod</vt:lpstr>
      <vt:lpstr> Analiza spektra i spektralna merenja Uvod</vt:lpstr>
      <vt:lpstr> Analiza spektra i spektralna merenja Spektralnа mеrеnjа nа analizatoru spektra</vt:lpstr>
      <vt:lpstr> Analiza spektra i spektralna merenja Spektralnа mереnjа nа analizatoru spektra</vt:lpstr>
      <vt:lpstr> Analiza spektra i spektralna merenja Vrste analizatora spektra</vt:lpstr>
      <vt:lpstr> Analiza spektra i spektralna merenja FFT analizator spektra</vt:lpstr>
      <vt:lpstr> Analiza spektra i spektralna merenja FFT analizator spektra</vt:lpstr>
      <vt:lpstr> Analiza spektra i spektralna merenja Analizatori talasa</vt:lpstr>
      <vt:lpstr> Analiza spektra i spektralna merenja Analizatori talasa</vt:lpstr>
      <vt:lpstr> Analiza spektra i spektralna merenja Analizatori talasa</vt:lpstr>
      <vt:lpstr> Analiza spektra i spektralna merenja Swept analizatori spektra</vt:lpstr>
      <vt:lpstr> Analiza spektra i spektralna merenja Swept analizatori spektra</vt:lpstr>
      <vt:lpstr> Analiza spektra i spektralna merenja Swept analizatori spektra</vt:lpstr>
      <vt:lpstr> Analiza spektra i spektralna merenja Swept analizatori spektra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Uroš</cp:lastModifiedBy>
  <cp:revision>49</cp:revision>
  <dcterms:created xsi:type="dcterms:W3CDTF">2018-03-10T13:46:02Z</dcterms:created>
  <dcterms:modified xsi:type="dcterms:W3CDTF">2018-04-01T18:31:19Z</dcterms:modified>
</cp:coreProperties>
</file>