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A237-B69B-40CB-9F19-37A35F63485B}" type="datetimeFigureOut">
              <a:rPr lang="en-US" smtClean="0"/>
              <a:pPr/>
              <a:t>28-Jun-17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B7B5-9422-4842-93E6-509BDF018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A237-B69B-40CB-9F19-37A35F63485B}" type="datetimeFigureOut">
              <a:rPr lang="en-US" smtClean="0"/>
              <a:pPr/>
              <a:t>28-Jun-17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B7B5-9422-4842-93E6-509BDF018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A237-B69B-40CB-9F19-37A35F63485B}" type="datetimeFigureOut">
              <a:rPr lang="en-US" smtClean="0"/>
              <a:pPr/>
              <a:t>28-Jun-17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B7B5-9422-4842-93E6-509BDF018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A237-B69B-40CB-9F19-37A35F63485B}" type="datetimeFigureOut">
              <a:rPr lang="en-US" smtClean="0"/>
              <a:pPr/>
              <a:t>28-Jun-17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B7B5-9422-4842-93E6-509BDF018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A237-B69B-40CB-9F19-37A35F63485B}" type="datetimeFigureOut">
              <a:rPr lang="en-US" smtClean="0"/>
              <a:pPr/>
              <a:t>28-Jun-17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B7B5-9422-4842-93E6-509BDF018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A237-B69B-40CB-9F19-37A35F63485B}" type="datetimeFigureOut">
              <a:rPr lang="en-US" smtClean="0"/>
              <a:pPr/>
              <a:t>28-Jun-17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B7B5-9422-4842-93E6-509BDF018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A237-B69B-40CB-9F19-37A35F63485B}" type="datetimeFigureOut">
              <a:rPr lang="en-US" smtClean="0"/>
              <a:pPr/>
              <a:t>28-Jun-17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B7B5-9422-4842-93E6-509BDF018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A237-B69B-40CB-9F19-37A35F63485B}" type="datetimeFigureOut">
              <a:rPr lang="en-US" smtClean="0"/>
              <a:pPr/>
              <a:t>28-Jun-17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B7B5-9422-4842-93E6-509BDF018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A237-B69B-40CB-9F19-37A35F63485B}" type="datetimeFigureOut">
              <a:rPr lang="en-US" smtClean="0"/>
              <a:pPr/>
              <a:t>28-Jun-17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B7B5-9422-4842-93E6-509BDF018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A237-B69B-40CB-9F19-37A35F63485B}" type="datetimeFigureOut">
              <a:rPr lang="en-US" smtClean="0"/>
              <a:pPr/>
              <a:t>28-Jun-17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B7B5-9422-4842-93E6-509BDF018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A237-B69B-40CB-9F19-37A35F63485B}" type="datetimeFigureOut">
              <a:rPr lang="en-US" smtClean="0"/>
              <a:pPr/>
              <a:t>28-Jun-17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FBB7B5-9422-4842-93E6-509BDF018D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l="65000" t="6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7EA237-B69B-40CB-9F19-37A35F63485B}" type="datetimeFigureOut">
              <a:rPr lang="en-US" smtClean="0"/>
              <a:pPr/>
              <a:t>28-Jun-17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FBB7B5-9422-4842-93E6-509BDF018D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Text </a:t>
            </a:r>
            <a:r>
              <a:rPr lang="en-US" dirty="0" err="1" smtClean="0">
                <a:solidFill>
                  <a:srgbClr val="0070C0"/>
                </a:solidFill>
              </a:rPr>
              <a:t>TextText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854696" cy="330473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Text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algn="ctr"/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Text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algn="ctr"/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Text 3</a:t>
            </a:r>
          </a:p>
          <a:p>
            <a:pPr algn="ctr"/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Text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Text</a:t>
            </a: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16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Text TextText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Zorica</dc:creator>
  <cp:lastModifiedBy>Zorica</cp:lastModifiedBy>
  <cp:revision>9</cp:revision>
  <dcterms:created xsi:type="dcterms:W3CDTF">2017-06-08T07:47:08Z</dcterms:created>
  <dcterms:modified xsi:type="dcterms:W3CDTF">2017-06-28T18:04:07Z</dcterms:modified>
</cp:coreProperties>
</file>